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3" r:id="rId9"/>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976"/>
    <a:srgbClr val="B1E0E2"/>
    <a:srgbClr val="007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170" y="-21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3EB8A3"/>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sz="2500" b="0" i="0">
                <a:solidFill>
                  <a:schemeClr val="bg1"/>
                </a:solidFill>
                <a:latin typeface="Arial Narrow"/>
                <a:cs typeface="Arial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3EB8A3"/>
                </a:solidFill>
                <a:latin typeface="Arial Narrow"/>
                <a:cs typeface="Arial Narrow"/>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3EB8A3"/>
                </a:solidFill>
                <a:latin typeface="Arial Narrow"/>
                <a:cs typeface="Arial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895003" y="3874008"/>
            <a:ext cx="3009290" cy="389839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2895003" cy="3886314"/>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3009061" y="0"/>
            <a:ext cx="2895600" cy="3785235"/>
          </a:xfrm>
          <a:custGeom>
            <a:avLst/>
            <a:gdLst/>
            <a:ahLst/>
            <a:cxnLst/>
            <a:rect l="l" t="t" r="r" b="b"/>
            <a:pathLst>
              <a:path w="2895600" h="3785235">
                <a:moveTo>
                  <a:pt x="0" y="3785108"/>
                </a:moveTo>
                <a:lnTo>
                  <a:pt x="2895231" y="3785108"/>
                </a:lnTo>
                <a:lnTo>
                  <a:pt x="2895231" y="0"/>
                </a:lnTo>
                <a:lnTo>
                  <a:pt x="0" y="0"/>
                </a:lnTo>
                <a:lnTo>
                  <a:pt x="0" y="3785108"/>
                </a:lnTo>
                <a:close/>
              </a:path>
            </a:pathLst>
          </a:custGeom>
          <a:solidFill>
            <a:srgbClr val="002955"/>
          </a:solidFill>
        </p:spPr>
        <p:txBody>
          <a:bodyPr wrap="square" lIns="0" tIns="0" rIns="0" bIns="0" rtlCol="0"/>
          <a:lstStyle/>
          <a:p>
            <a:endParaRPr/>
          </a:p>
        </p:txBody>
      </p:sp>
      <p:sp>
        <p:nvSpPr>
          <p:cNvPr id="19" name="bk object 19"/>
          <p:cNvSpPr/>
          <p:nvPr/>
        </p:nvSpPr>
        <p:spPr>
          <a:xfrm>
            <a:off x="0" y="3988308"/>
            <a:ext cx="2774950" cy="3784600"/>
          </a:xfrm>
          <a:custGeom>
            <a:avLst/>
            <a:gdLst/>
            <a:ahLst/>
            <a:cxnLst/>
            <a:rect l="l" t="t" r="r" b="b"/>
            <a:pathLst>
              <a:path w="2774950" h="3784600">
                <a:moveTo>
                  <a:pt x="0" y="3784094"/>
                </a:moveTo>
                <a:lnTo>
                  <a:pt x="2774950" y="3784094"/>
                </a:lnTo>
                <a:lnTo>
                  <a:pt x="2774950" y="0"/>
                </a:lnTo>
                <a:lnTo>
                  <a:pt x="0" y="0"/>
                </a:lnTo>
                <a:lnTo>
                  <a:pt x="0" y="3784094"/>
                </a:lnTo>
                <a:close/>
              </a:path>
            </a:pathLst>
          </a:custGeom>
          <a:solidFill>
            <a:srgbClr val="002955"/>
          </a:solidFill>
        </p:spPr>
        <p:txBody>
          <a:bodyPr wrap="square" lIns="0" tIns="0" rIns="0" bIns="0" rtlCol="0"/>
          <a:lstStyle/>
          <a:p>
            <a:endParaRPr/>
          </a:p>
        </p:txBody>
      </p:sp>
      <p:sp>
        <p:nvSpPr>
          <p:cNvPr id="20" name="bk object 20"/>
          <p:cNvSpPr/>
          <p:nvPr/>
        </p:nvSpPr>
        <p:spPr>
          <a:xfrm>
            <a:off x="8619566" y="6689470"/>
            <a:ext cx="991158" cy="536841"/>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8492135" y="6875757"/>
            <a:ext cx="1196734" cy="659695"/>
          </a:xfrm>
          <a:prstGeom prst="rect">
            <a:avLst/>
          </a:prstGeom>
          <a:blipFill>
            <a:blip r:embed="rId5" cstate="print"/>
            <a:stretch>
              <a:fillRect/>
            </a:stretch>
          </a:blipFill>
        </p:spPr>
        <p:txBody>
          <a:bodyPr wrap="square" lIns="0" tIns="0" rIns="0" bIns="0" rtlCol="0"/>
          <a:lstStyle/>
          <a:p>
            <a:endParaRPr/>
          </a:p>
        </p:txBody>
      </p:sp>
      <p:sp>
        <p:nvSpPr>
          <p:cNvPr id="22" name="bk object 22"/>
          <p:cNvSpPr/>
          <p:nvPr/>
        </p:nvSpPr>
        <p:spPr>
          <a:xfrm>
            <a:off x="5904293" y="0"/>
            <a:ext cx="4154170" cy="320040"/>
          </a:xfrm>
          <a:custGeom>
            <a:avLst/>
            <a:gdLst/>
            <a:ahLst/>
            <a:cxnLst/>
            <a:rect l="l" t="t" r="r" b="b"/>
            <a:pathLst>
              <a:path w="4154170" h="320040">
                <a:moveTo>
                  <a:pt x="4154106" y="319843"/>
                </a:moveTo>
                <a:lnTo>
                  <a:pt x="0" y="319843"/>
                </a:lnTo>
                <a:lnTo>
                  <a:pt x="0" y="0"/>
                </a:lnTo>
                <a:lnTo>
                  <a:pt x="4154106" y="0"/>
                </a:lnTo>
                <a:lnTo>
                  <a:pt x="4154106" y="319843"/>
                </a:lnTo>
                <a:close/>
              </a:path>
            </a:pathLst>
          </a:custGeom>
          <a:solidFill>
            <a:srgbClr val="3EB8A3"/>
          </a:solidFill>
        </p:spPr>
        <p:txBody>
          <a:bodyPr wrap="square" lIns="0" tIns="0" rIns="0" bIns="0" rtlCol="0"/>
          <a:lstStyle/>
          <a:p>
            <a:endParaRPr/>
          </a:p>
        </p:txBody>
      </p:sp>
      <p:sp>
        <p:nvSpPr>
          <p:cNvPr id="23" name="bk object 23"/>
          <p:cNvSpPr/>
          <p:nvPr/>
        </p:nvSpPr>
        <p:spPr>
          <a:xfrm>
            <a:off x="3009061" y="3785108"/>
            <a:ext cx="3011170" cy="203200"/>
          </a:xfrm>
          <a:custGeom>
            <a:avLst/>
            <a:gdLst/>
            <a:ahLst/>
            <a:cxnLst/>
            <a:rect l="l" t="t" r="r" b="b"/>
            <a:pathLst>
              <a:path w="3011170" h="203200">
                <a:moveTo>
                  <a:pt x="0" y="203200"/>
                </a:moveTo>
                <a:lnTo>
                  <a:pt x="3010738" y="203200"/>
                </a:lnTo>
                <a:lnTo>
                  <a:pt x="3010738" y="0"/>
                </a:lnTo>
                <a:lnTo>
                  <a:pt x="0" y="0"/>
                </a:lnTo>
                <a:lnTo>
                  <a:pt x="0" y="203200"/>
                </a:lnTo>
                <a:close/>
              </a:path>
            </a:pathLst>
          </a:custGeom>
          <a:solidFill>
            <a:srgbClr val="FFFFFF"/>
          </a:solidFill>
        </p:spPr>
        <p:txBody>
          <a:bodyPr wrap="square" lIns="0" tIns="0" rIns="0" bIns="0" rtlCol="0"/>
          <a:lstStyle/>
          <a:p>
            <a:endParaRPr/>
          </a:p>
        </p:txBody>
      </p:sp>
      <p:sp>
        <p:nvSpPr>
          <p:cNvPr id="24" name="bk object 24"/>
          <p:cNvSpPr/>
          <p:nvPr/>
        </p:nvSpPr>
        <p:spPr>
          <a:xfrm>
            <a:off x="0" y="3785108"/>
            <a:ext cx="2774950" cy="203200"/>
          </a:xfrm>
          <a:custGeom>
            <a:avLst/>
            <a:gdLst/>
            <a:ahLst/>
            <a:cxnLst/>
            <a:rect l="l" t="t" r="r" b="b"/>
            <a:pathLst>
              <a:path w="2774950" h="203200">
                <a:moveTo>
                  <a:pt x="0" y="203200"/>
                </a:moveTo>
                <a:lnTo>
                  <a:pt x="2774950" y="203200"/>
                </a:lnTo>
                <a:lnTo>
                  <a:pt x="2774950" y="0"/>
                </a:lnTo>
                <a:lnTo>
                  <a:pt x="0" y="0"/>
                </a:lnTo>
                <a:lnTo>
                  <a:pt x="0" y="203200"/>
                </a:lnTo>
                <a:close/>
              </a:path>
            </a:pathLst>
          </a:custGeom>
          <a:solidFill>
            <a:srgbClr val="FFFFFF"/>
          </a:solidFill>
        </p:spPr>
        <p:txBody>
          <a:bodyPr wrap="square" lIns="0" tIns="0" rIns="0" bIns="0" rtlCol="0"/>
          <a:lstStyle/>
          <a:p>
            <a:endParaRPr/>
          </a:p>
        </p:txBody>
      </p:sp>
      <p:sp>
        <p:nvSpPr>
          <p:cNvPr id="25" name="bk object 25"/>
          <p:cNvSpPr/>
          <p:nvPr/>
        </p:nvSpPr>
        <p:spPr>
          <a:xfrm>
            <a:off x="2774950" y="0"/>
            <a:ext cx="234315" cy="7772400"/>
          </a:xfrm>
          <a:custGeom>
            <a:avLst/>
            <a:gdLst/>
            <a:ahLst/>
            <a:cxnLst/>
            <a:rect l="l" t="t" r="r" b="b"/>
            <a:pathLst>
              <a:path w="234314" h="7772400">
                <a:moveTo>
                  <a:pt x="234111" y="7772400"/>
                </a:moveTo>
                <a:lnTo>
                  <a:pt x="0" y="7772400"/>
                </a:lnTo>
                <a:lnTo>
                  <a:pt x="0" y="0"/>
                </a:lnTo>
                <a:lnTo>
                  <a:pt x="234111" y="0"/>
                </a:lnTo>
                <a:lnTo>
                  <a:pt x="234111" y="777240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82166" y="1534312"/>
            <a:ext cx="3043554" cy="528319"/>
          </a:xfrm>
          <a:prstGeom prst="rect">
            <a:avLst/>
          </a:prstGeom>
        </p:spPr>
        <p:txBody>
          <a:bodyPr wrap="square" lIns="0" tIns="0" rIns="0" bIns="0">
            <a:spAutoFit/>
          </a:bodyPr>
          <a:lstStyle>
            <a:lvl1pPr>
              <a:defRPr sz="3300" b="1" i="0">
                <a:solidFill>
                  <a:srgbClr val="3EB8A3"/>
                </a:solidFill>
                <a:latin typeface="Arial Narrow"/>
                <a:cs typeface="Arial Narrow"/>
              </a:defRPr>
            </a:lvl1pPr>
          </a:lstStyle>
          <a:p>
            <a:endParaRPr/>
          </a:p>
        </p:txBody>
      </p:sp>
      <p:sp>
        <p:nvSpPr>
          <p:cNvPr id="3" name="Holder 3"/>
          <p:cNvSpPr>
            <a:spLocks noGrp="1"/>
          </p:cNvSpPr>
          <p:nvPr>
            <p:ph type="body" idx="1"/>
          </p:nvPr>
        </p:nvSpPr>
        <p:spPr>
          <a:xfrm>
            <a:off x="1782166" y="1789391"/>
            <a:ext cx="6377940" cy="4244340"/>
          </a:xfrm>
          <a:prstGeom prst="rect">
            <a:avLst/>
          </a:prstGeom>
        </p:spPr>
        <p:txBody>
          <a:bodyPr wrap="square" lIns="0" tIns="0" rIns="0" bIns="0">
            <a:spAutoFit/>
          </a:bodyPr>
          <a:lstStyle>
            <a:lvl1pPr>
              <a:defRPr sz="2500" b="0" i="0">
                <a:solidFill>
                  <a:schemeClr val="bg1"/>
                </a:solidFill>
                <a:latin typeface="Arial Narrow"/>
                <a:cs typeface="Arial Narrow"/>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4/25/2022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058400" cy="7772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047125" y="5932836"/>
            <a:ext cx="708025" cy="438784"/>
          </a:xfrm>
          <a:custGeom>
            <a:avLst/>
            <a:gdLst/>
            <a:ahLst/>
            <a:cxnLst/>
            <a:rect l="l" t="t" r="r" b="b"/>
            <a:pathLst>
              <a:path w="708025" h="438785">
                <a:moveTo>
                  <a:pt x="707783" y="0"/>
                </a:moveTo>
                <a:lnTo>
                  <a:pt x="0" y="0"/>
                </a:lnTo>
                <a:lnTo>
                  <a:pt x="0" y="438213"/>
                </a:lnTo>
                <a:lnTo>
                  <a:pt x="620521" y="438213"/>
                </a:lnTo>
                <a:lnTo>
                  <a:pt x="705345" y="312661"/>
                </a:lnTo>
                <a:lnTo>
                  <a:pt x="707783" y="0"/>
                </a:lnTo>
                <a:close/>
              </a:path>
            </a:pathLst>
          </a:custGeom>
          <a:solidFill>
            <a:srgbClr val="FFFFFF"/>
          </a:solidFill>
        </p:spPr>
        <p:txBody>
          <a:bodyPr wrap="square" lIns="0" tIns="0" rIns="0" bIns="0" rtlCol="0"/>
          <a:lstStyle/>
          <a:p>
            <a:endParaRPr/>
          </a:p>
        </p:txBody>
      </p:sp>
      <p:sp>
        <p:nvSpPr>
          <p:cNvPr id="4" name="object 4"/>
          <p:cNvSpPr/>
          <p:nvPr/>
        </p:nvSpPr>
        <p:spPr>
          <a:xfrm>
            <a:off x="7350899" y="5081066"/>
            <a:ext cx="2383497" cy="129096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044213" y="5529029"/>
            <a:ext cx="2876334" cy="158641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6710809"/>
            <a:ext cx="6870700" cy="401191"/>
          </a:xfrm>
          <a:custGeom>
            <a:avLst/>
            <a:gdLst/>
            <a:ahLst/>
            <a:cxnLst/>
            <a:rect l="l" t="t" r="r" b="b"/>
            <a:pathLst>
              <a:path w="6870700" h="330200">
                <a:moveTo>
                  <a:pt x="0" y="330200"/>
                </a:moveTo>
                <a:lnTo>
                  <a:pt x="6870700" y="330200"/>
                </a:lnTo>
                <a:lnTo>
                  <a:pt x="6870700" y="0"/>
                </a:lnTo>
                <a:lnTo>
                  <a:pt x="0" y="0"/>
                </a:lnTo>
                <a:lnTo>
                  <a:pt x="0" y="330200"/>
                </a:lnTo>
                <a:close/>
              </a:path>
            </a:pathLst>
          </a:custGeom>
          <a:solidFill>
            <a:srgbClr val="007299"/>
          </a:solidFill>
        </p:spPr>
        <p:txBody>
          <a:bodyPr wrap="square" lIns="0" tIns="0" rIns="0" bIns="0" rtlCol="0"/>
          <a:lstStyle/>
          <a:p>
            <a:endParaRPr/>
          </a:p>
        </p:txBody>
      </p:sp>
      <p:sp>
        <p:nvSpPr>
          <p:cNvPr id="7" name="object 7"/>
          <p:cNvSpPr txBox="1"/>
          <p:nvPr/>
        </p:nvSpPr>
        <p:spPr>
          <a:xfrm>
            <a:off x="0" y="6172200"/>
            <a:ext cx="6870700" cy="538609"/>
          </a:xfrm>
          <a:prstGeom prst="rect">
            <a:avLst/>
          </a:prstGeom>
          <a:solidFill>
            <a:srgbClr val="0A4976"/>
          </a:solidFill>
        </p:spPr>
        <p:txBody>
          <a:bodyPr vert="horz" wrap="square" lIns="0" tIns="0" rIns="0" bIns="0" rtlCol="0">
            <a:spAutoFit/>
          </a:bodyPr>
          <a:lstStyle/>
          <a:p>
            <a:pPr marL="254000">
              <a:lnSpc>
                <a:spcPts val="4175"/>
              </a:lnSpc>
            </a:pPr>
            <a:r>
              <a:rPr sz="3600" dirty="0">
                <a:solidFill>
                  <a:schemeClr val="bg1"/>
                </a:solidFill>
                <a:latin typeface="Arial Narrow"/>
                <a:cs typeface="Arial Narrow"/>
              </a:rPr>
              <a:t>Subtitle</a:t>
            </a:r>
            <a:r>
              <a:rPr sz="3600" spc="-55" dirty="0">
                <a:solidFill>
                  <a:schemeClr val="bg1"/>
                </a:solidFill>
                <a:latin typeface="Arial Narrow"/>
                <a:cs typeface="Arial Narrow"/>
              </a:rPr>
              <a:t> </a:t>
            </a:r>
            <a:r>
              <a:rPr sz="3600" spc="-90" dirty="0">
                <a:solidFill>
                  <a:schemeClr val="bg1"/>
                </a:solidFill>
                <a:latin typeface="Arial Narrow"/>
                <a:cs typeface="Arial Narrow"/>
              </a:rPr>
              <a:t>Text</a:t>
            </a:r>
            <a:endParaRPr sz="3600" dirty="0">
              <a:solidFill>
                <a:schemeClr val="bg1"/>
              </a:solidFill>
              <a:latin typeface="Arial Narrow"/>
              <a:cs typeface="Arial Narrow"/>
            </a:endParaRPr>
          </a:p>
        </p:txBody>
      </p:sp>
      <p:sp>
        <p:nvSpPr>
          <p:cNvPr id="8" name="object 8"/>
          <p:cNvSpPr txBox="1"/>
          <p:nvPr/>
        </p:nvSpPr>
        <p:spPr>
          <a:xfrm>
            <a:off x="0" y="5078412"/>
            <a:ext cx="6870700" cy="1120775"/>
          </a:xfrm>
          <a:prstGeom prst="rect">
            <a:avLst/>
          </a:prstGeom>
          <a:solidFill>
            <a:srgbClr val="007299"/>
          </a:solidFill>
        </p:spPr>
        <p:txBody>
          <a:bodyPr vert="horz" wrap="square" lIns="0" tIns="166370" rIns="0" bIns="0" rtlCol="0">
            <a:spAutoFit/>
          </a:bodyPr>
          <a:lstStyle/>
          <a:p>
            <a:pPr marL="254000">
              <a:lnSpc>
                <a:spcPct val="100000"/>
              </a:lnSpc>
              <a:spcBef>
                <a:spcPts val="1310"/>
              </a:spcBef>
            </a:pPr>
            <a:r>
              <a:rPr sz="6000" b="1" dirty="0">
                <a:solidFill>
                  <a:srgbClr val="B1E0E2"/>
                </a:solidFill>
                <a:latin typeface="Arial Narrow"/>
                <a:cs typeface="Arial Narrow"/>
              </a:rPr>
              <a:t>HEADLINE</a:t>
            </a:r>
            <a:r>
              <a:rPr sz="6000" b="1" spc="-10" dirty="0">
                <a:solidFill>
                  <a:srgbClr val="B1E0E2"/>
                </a:solidFill>
                <a:latin typeface="Arial Narrow"/>
                <a:cs typeface="Arial Narrow"/>
              </a:rPr>
              <a:t> </a:t>
            </a:r>
            <a:r>
              <a:rPr sz="6000" b="1" dirty="0">
                <a:solidFill>
                  <a:srgbClr val="B1E0E2"/>
                </a:solidFill>
                <a:latin typeface="Arial Narrow"/>
                <a:cs typeface="Arial Narrow"/>
              </a:rPr>
              <a:t>TEXT</a:t>
            </a:r>
            <a:endParaRPr sz="6000" dirty="0">
              <a:solidFill>
                <a:srgbClr val="B1E0E2"/>
              </a:solidFill>
              <a:latin typeface="Arial Narrow"/>
              <a:cs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964815" cy="7772400"/>
          </a:xfrm>
          <a:custGeom>
            <a:avLst/>
            <a:gdLst/>
            <a:ahLst/>
            <a:cxnLst/>
            <a:rect l="l" t="t" r="r" b="b"/>
            <a:pathLst>
              <a:path w="2964815" h="7772400">
                <a:moveTo>
                  <a:pt x="0" y="7772400"/>
                </a:moveTo>
                <a:lnTo>
                  <a:pt x="2964522" y="7772400"/>
                </a:lnTo>
                <a:lnTo>
                  <a:pt x="2964522" y="0"/>
                </a:lnTo>
                <a:lnTo>
                  <a:pt x="0" y="0"/>
                </a:lnTo>
                <a:lnTo>
                  <a:pt x="0" y="7772400"/>
                </a:lnTo>
                <a:close/>
              </a:path>
            </a:pathLst>
          </a:custGeom>
          <a:solidFill>
            <a:srgbClr val="0A4976"/>
          </a:solidFill>
        </p:spPr>
        <p:txBody>
          <a:bodyPr wrap="square" lIns="0" tIns="0" rIns="0" bIns="0" rtlCol="0"/>
          <a:lstStyle/>
          <a:p>
            <a:endParaRPr/>
          </a:p>
        </p:txBody>
      </p:sp>
      <p:sp>
        <p:nvSpPr>
          <p:cNvPr id="3" name="object 3"/>
          <p:cNvSpPr txBox="1"/>
          <p:nvPr/>
        </p:nvSpPr>
        <p:spPr>
          <a:xfrm>
            <a:off x="3191866" y="1369212"/>
            <a:ext cx="6377940" cy="5553710"/>
          </a:xfrm>
          <a:prstGeom prst="rect">
            <a:avLst/>
          </a:prstGeom>
        </p:spPr>
        <p:txBody>
          <a:bodyPr vert="horz" wrap="square" lIns="0" tIns="12700" rIns="0" bIns="0" rtlCol="0">
            <a:spAutoFit/>
          </a:bodyPr>
          <a:lstStyle/>
          <a:p>
            <a:pPr marL="12700">
              <a:lnSpc>
                <a:spcPts val="3695"/>
              </a:lnSpc>
              <a:spcBef>
                <a:spcPts val="100"/>
              </a:spcBef>
            </a:pPr>
            <a:r>
              <a:rPr sz="3300" b="1" dirty="0">
                <a:solidFill>
                  <a:srgbClr val="007299"/>
                </a:solidFill>
                <a:latin typeface="Arial Narrow"/>
                <a:cs typeface="Arial Narrow"/>
              </a:rPr>
              <a:t>HEAD CONTENT</a:t>
            </a:r>
            <a:r>
              <a:rPr sz="3300" b="1" spc="-10" dirty="0">
                <a:solidFill>
                  <a:srgbClr val="007299"/>
                </a:solidFill>
                <a:latin typeface="Arial Narrow"/>
                <a:cs typeface="Arial Narrow"/>
              </a:rPr>
              <a:t> </a:t>
            </a:r>
            <a:r>
              <a:rPr sz="3300" b="1" dirty="0">
                <a:solidFill>
                  <a:srgbClr val="007299"/>
                </a:solidFill>
                <a:latin typeface="Arial Narrow"/>
                <a:cs typeface="Arial Narrow"/>
              </a:rPr>
              <a:t>1</a:t>
            </a:r>
            <a:endParaRPr sz="3300" dirty="0">
              <a:solidFill>
                <a:srgbClr val="007299"/>
              </a:solidFill>
              <a:latin typeface="Arial Narrow"/>
              <a:cs typeface="Arial Narrow"/>
            </a:endParaRPr>
          </a:p>
          <a:p>
            <a:pPr marL="12700">
              <a:lnSpc>
                <a:spcPts val="2735"/>
              </a:lnSpc>
            </a:pPr>
            <a:r>
              <a:rPr sz="2500" dirty="0">
                <a:latin typeface="Arial Narrow"/>
                <a:cs typeface="Arial Narrow"/>
              </a:rPr>
              <a:t>Subcontent </a:t>
            </a:r>
            <a:r>
              <a:rPr sz="2500" spc="-5" dirty="0">
                <a:latin typeface="Arial Narrow"/>
                <a:cs typeface="Arial Narrow"/>
              </a:rPr>
              <a:t>1: Lorem ipsum dolor sit</a:t>
            </a:r>
            <a:r>
              <a:rPr sz="2500" spc="-25" dirty="0">
                <a:latin typeface="Arial Narrow"/>
                <a:cs typeface="Arial Narrow"/>
              </a:rPr>
              <a:t> </a:t>
            </a:r>
            <a:r>
              <a:rPr sz="2500" spc="-5" dirty="0">
                <a:latin typeface="Arial Narrow"/>
                <a:cs typeface="Arial Narrow"/>
              </a:rPr>
              <a:t>amet</a:t>
            </a:r>
            <a:endParaRPr sz="2500" dirty="0">
              <a:latin typeface="Arial Narrow"/>
              <a:cs typeface="Arial Narrow"/>
            </a:endParaRPr>
          </a:p>
          <a:p>
            <a:pPr marL="12700">
              <a:lnSpc>
                <a:spcPts val="3695"/>
              </a:lnSpc>
              <a:spcBef>
                <a:spcPts val="1870"/>
              </a:spcBef>
            </a:pPr>
            <a:r>
              <a:rPr sz="3300" b="1" dirty="0">
                <a:solidFill>
                  <a:srgbClr val="007299"/>
                </a:solidFill>
                <a:latin typeface="Arial Narrow"/>
                <a:cs typeface="Arial Narrow"/>
              </a:rPr>
              <a:t>HEAD CONTENT</a:t>
            </a:r>
            <a:r>
              <a:rPr sz="3300" b="1" spc="-10" dirty="0">
                <a:solidFill>
                  <a:srgbClr val="007299"/>
                </a:solidFill>
                <a:latin typeface="Arial Narrow"/>
                <a:cs typeface="Arial Narrow"/>
              </a:rPr>
              <a:t> </a:t>
            </a:r>
            <a:r>
              <a:rPr sz="3300" b="1" dirty="0">
                <a:solidFill>
                  <a:srgbClr val="007299"/>
                </a:solidFill>
                <a:latin typeface="Arial Narrow"/>
                <a:cs typeface="Arial Narrow"/>
              </a:rPr>
              <a:t>2</a:t>
            </a:r>
            <a:endParaRPr sz="3300" dirty="0">
              <a:solidFill>
                <a:srgbClr val="007299"/>
              </a:solidFill>
              <a:latin typeface="Arial Narrow"/>
              <a:cs typeface="Arial Narrow"/>
            </a:endParaRPr>
          </a:p>
          <a:p>
            <a:pPr marL="12700">
              <a:lnSpc>
                <a:spcPts val="2735"/>
              </a:lnSpc>
            </a:pPr>
            <a:r>
              <a:rPr sz="2500" dirty="0">
                <a:latin typeface="Arial Narrow"/>
                <a:cs typeface="Arial Narrow"/>
              </a:rPr>
              <a:t>Subcontent </a:t>
            </a:r>
            <a:r>
              <a:rPr sz="2500" spc="-5" dirty="0">
                <a:latin typeface="Arial Narrow"/>
                <a:cs typeface="Arial Narrow"/>
              </a:rPr>
              <a:t>2: Lorem ipsum dolor sit</a:t>
            </a:r>
            <a:r>
              <a:rPr sz="2500" spc="-25" dirty="0">
                <a:latin typeface="Arial Narrow"/>
                <a:cs typeface="Arial Narrow"/>
              </a:rPr>
              <a:t> </a:t>
            </a:r>
            <a:r>
              <a:rPr sz="2500" spc="-5" dirty="0">
                <a:latin typeface="Arial Narrow"/>
                <a:cs typeface="Arial Narrow"/>
              </a:rPr>
              <a:t>amet</a:t>
            </a:r>
            <a:endParaRPr sz="2500" dirty="0">
              <a:latin typeface="Arial Narrow"/>
              <a:cs typeface="Arial Narrow"/>
            </a:endParaRPr>
          </a:p>
          <a:p>
            <a:pPr marL="12700">
              <a:lnSpc>
                <a:spcPts val="3695"/>
              </a:lnSpc>
              <a:spcBef>
                <a:spcPts val="1975"/>
              </a:spcBef>
            </a:pPr>
            <a:r>
              <a:rPr sz="3300" b="1" dirty="0">
                <a:solidFill>
                  <a:srgbClr val="007299"/>
                </a:solidFill>
                <a:latin typeface="Arial Narrow"/>
                <a:cs typeface="Arial Narrow"/>
              </a:rPr>
              <a:t>HEAD CONTENT</a:t>
            </a:r>
            <a:r>
              <a:rPr sz="3300" b="1" spc="-10" dirty="0">
                <a:solidFill>
                  <a:srgbClr val="007299"/>
                </a:solidFill>
                <a:latin typeface="Arial Narrow"/>
                <a:cs typeface="Arial Narrow"/>
              </a:rPr>
              <a:t> </a:t>
            </a:r>
            <a:r>
              <a:rPr sz="3300" b="1" dirty="0">
                <a:solidFill>
                  <a:srgbClr val="007299"/>
                </a:solidFill>
                <a:latin typeface="Arial Narrow"/>
                <a:cs typeface="Arial Narrow"/>
              </a:rPr>
              <a:t>3</a:t>
            </a:r>
            <a:endParaRPr sz="3300" dirty="0">
              <a:solidFill>
                <a:srgbClr val="007299"/>
              </a:solidFill>
              <a:latin typeface="Arial Narrow"/>
              <a:cs typeface="Arial Narrow"/>
            </a:endParaRPr>
          </a:p>
          <a:p>
            <a:pPr marL="12700">
              <a:lnSpc>
                <a:spcPts val="2735"/>
              </a:lnSpc>
            </a:pPr>
            <a:r>
              <a:rPr sz="2500" dirty="0">
                <a:latin typeface="Arial Narrow"/>
                <a:cs typeface="Arial Narrow"/>
              </a:rPr>
              <a:t>Subcontent </a:t>
            </a:r>
            <a:r>
              <a:rPr sz="2500" spc="-5" dirty="0">
                <a:latin typeface="Arial Narrow"/>
                <a:cs typeface="Arial Narrow"/>
              </a:rPr>
              <a:t>3: Lorem ipsum dolor sit amet, cons</a:t>
            </a:r>
            <a:r>
              <a:rPr sz="2500" spc="-45" dirty="0">
                <a:latin typeface="Arial Narrow"/>
                <a:cs typeface="Arial Narrow"/>
              </a:rPr>
              <a:t> </a:t>
            </a:r>
            <a:r>
              <a:rPr sz="2500" dirty="0">
                <a:latin typeface="Arial Narrow"/>
                <a:cs typeface="Arial Narrow"/>
              </a:rPr>
              <a:t>ec-</a:t>
            </a:r>
          </a:p>
          <a:p>
            <a:pPr marL="12700" marR="5080">
              <a:lnSpc>
                <a:spcPct val="100000"/>
              </a:lnSpc>
            </a:pPr>
            <a:r>
              <a:rPr sz="2500" spc="-5" dirty="0">
                <a:latin typeface="Arial Narrow"/>
                <a:cs typeface="Arial Narrow"/>
              </a:rPr>
              <a:t>tetuer adipiscing elit, sed diam nonummy nibh euismod  tincidunt ut laoreet dolore magna aliquam erat</a:t>
            </a:r>
            <a:r>
              <a:rPr sz="2500" spc="-70" dirty="0">
                <a:latin typeface="Arial Narrow"/>
                <a:cs typeface="Arial Narrow"/>
              </a:rPr>
              <a:t> </a:t>
            </a:r>
            <a:r>
              <a:rPr sz="2500" spc="-5" dirty="0">
                <a:latin typeface="Arial Narrow"/>
                <a:cs typeface="Arial Narrow"/>
              </a:rPr>
              <a:t>volutpat</a:t>
            </a:r>
            <a:r>
              <a:rPr sz="2500" spc="-5" dirty="0">
                <a:solidFill>
                  <a:srgbClr val="002955"/>
                </a:solidFill>
                <a:latin typeface="Arial Narrow"/>
                <a:cs typeface="Arial Narrow"/>
              </a:rPr>
              <a:t>.</a:t>
            </a:r>
            <a:endParaRPr sz="2500" dirty="0">
              <a:latin typeface="Arial Narrow"/>
              <a:cs typeface="Arial Narrow"/>
            </a:endParaRPr>
          </a:p>
          <a:p>
            <a:pPr marL="12700">
              <a:lnSpc>
                <a:spcPts val="3695"/>
              </a:lnSpc>
              <a:spcBef>
                <a:spcPts val="1970"/>
              </a:spcBef>
            </a:pPr>
            <a:r>
              <a:rPr sz="3300" b="1" dirty="0">
                <a:solidFill>
                  <a:srgbClr val="007299"/>
                </a:solidFill>
                <a:latin typeface="Arial Narrow"/>
                <a:cs typeface="Arial Narrow"/>
              </a:rPr>
              <a:t>HEAD CONTENT</a:t>
            </a:r>
            <a:r>
              <a:rPr sz="3300" b="1" spc="-10" dirty="0">
                <a:solidFill>
                  <a:srgbClr val="007299"/>
                </a:solidFill>
                <a:latin typeface="Arial Narrow"/>
                <a:cs typeface="Arial Narrow"/>
              </a:rPr>
              <a:t> </a:t>
            </a:r>
            <a:r>
              <a:rPr sz="3300" b="1" dirty="0">
                <a:solidFill>
                  <a:srgbClr val="007299"/>
                </a:solidFill>
                <a:latin typeface="Arial Narrow"/>
                <a:cs typeface="Arial Narrow"/>
              </a:rPr>
              <a:t>4</a:t>
            </a:r>
            <a:endParaRPr sz="3300" dirty="0">
              <a:solidFill>
                <a:srgbClr val="007299"/>
              </a:solidFill>
              <a:latin typeface="Arial Narrow"/>
              <a:cs typeface="Arial Narrow"/>
            </a:endParaRPr>
          </a:p>
          <a:p>
            <a:pPr marL="12700">
              <a:lnSpc>
                <a:spcPts val="2735"/>
              </a:lnSpc>
            </a:pPr>
            <a:r>
              <a:rPr sz="2500" dirty="0">
                <a:latin typeface="Arial Narrow"/>
                <a:cs typeface="Arial Narrow"/>
              </a:rPr>
              <a:t>Subcontent </a:t>
            </a:r>
            <a:r>
              <a:rPr sz="2500" spc="-5" dirty="0">
                <a:latin typeface="Arial Narrow"/>
                <a:cs typeface="Arial Narrow"/>
              </a:rPr>
              <a:t>4: Lorem ipsum dolor sit</a:t>
            </a:r>
            <a:r>
              <a:rPr sz="2500" spc="-25" dirty="0">
                <a:latin typeface="Arial Narrow"/>
                <a:cs typeface="Arial Narrow"/>
              </a:rPr>
              <a:t> </a:t>
            </a:r>
            <a:r>
              <a:rPr sz="2500" spc="-5" dirty="0">
                <a:latin typeface="Arial Narrow"/>
                <a:cs typeface="Arial Narrow"/>
              </a:rPr>
              <a:t>amet</a:t>
            </a:r>
            <a:endParaRPr sz="2500" dirty="0">
              <a:latin typeface="Arial Narrow"/>
              <a:cs typeface="Arial Narrow"/>
            </a:endParaRPr>
          </a:p>
          <a:p>
            <a:pPr marL="560070" indent="-215265">
              <a:lnSpc>
                <a:spcPct val="100000"/>
              </a:lnSpc>
              <a:buSzPct val="64000"/>
              <a:buChar char="●"/>
              <a:tabLst>
                <a:tab pos="560705" algn="l"/>
              </a:tabLst>
            </a:pPr>
            <a:r>
              <a:rPr sz="2500" dirty="0">
                <a:latin typeface="Arial Narrow"/>
                <a:cs typeface="Arial Narrow"/>
              </a:rPr>
              <a:t>Subcontent </a:t>
            </a:r>
            <a:r>
              <a:rPr sz="2500" spc="-5" dirty="0">
                <a:latin typeface="Arial Narrow"/>
                <a:cs typeface="Arial Narrow"/>
              </a:rPr>
              <a:t>4: Lorem ipsum dolor sit</a:t>
            </a:r>
            <a:r>
              <a:rPr sz="2500" spc="-80" dirty="0">
                <a:latin typeface="Arial Narrow"/>
                <a:cs typeface="Arial Narrow"/>
              </a:rPr>
              <a:t> </a:t>
            </a:r>
            <a:r>
              <a:rPr sz="2500" spc="-5" dirty="0">
                <a:latin typeface="Arial Narrow"/>
                <a:cs typeface="Arial Narrow"/>
              </a:rPr>
              <a:t>amet</a:t>
            </a:r>
            <a:endParaRPr sz="2500" dirty="0">
              <a:latin typeface="Arial Narrow"/>
              <a:cs typeface="Arial Narrow"/>
            </a:endParaRPr>
          </a:p>
          <a:p>
            <a:pPr marL="560070" indent="-215265">
              <a:lnSpc>
                <a:spcPct val="100000"/>
              </a:lnSpc>
              <a:buSzPct val="64000"/>
              <a:buChar char="●"/>
              <a:tabLst>
                <a:tab pos="560705" algn="l"/>
              </a:tabLst>
            </a:pPr>
            <a:r>
              <a:rPr sz="2500" dirty="0">
                <a:latin typeface="Arial Narrow"/>
                <a:cs typeface="Arial Narrow"/>
              </a:rPr>
              <a:t>Subcontent </a:t>
            </a:r>
            <a:r>
              <a:rPr sz="2500" spc="-5" dirty="0">
                <a:latin typeface="Arial Narrow"/>
                <a:cs typeface="Arial Narrow"/>
              </a:rPr>
              <a:t>4: Lorem ipsum dolor sit</a:t>
            </a:r>
            <a:r>
              <a:rPr sz="2500" spc="-80" dirty="0">
                <a:latin typeface="Arial Narrow"/>
                <a:cs typeface="Arial Narrow"/>
              </a:rPr>
              <a:t> </a:t>
            </a:r>
            <a:r>
              <a:rPr sz="2500" spc="-5" dirty="0">
                <a:latin typeface="Arial Narrow"/>
                <a:cs typeface="Arial Narrow"/>
              </a:rPr>
              <a:t>amet</a:t>
            </a:r>
            <a:endParaRPr sz="2500" dirty="0">
              <a:latin typeface="Arial Narrow"/>
              <a:cs typeface="Arial Narrow"/>
            </a:endParaRPr>
          </a:p>
        </p:txBody>
      </p:sp>
      <p:sp>
        <p:nvSpPr>
          <p:cNvPr id="4" name="object 4"/>
          <p:cNvSpPr txBox="1">
            <a:spLocks noGrp="1"/>
          </p:cNvSpPr>
          <p:nvPr>
            <p:ph type="title"/>
          </p:nvPr>
        </p:nvSpPr>
        <p:spPr>
          <a:xfrm>
            <a:off x="3191866" y="90728"/>
            <a:ext cx="4991735" cy="939800"/>
          </a:xfrm>
          <a:prstGeom prst="rect">
            <a:avLst/>
          </a:prstGeom>
        </p:spPr>
        <p:txBody>
          <a:bodyPr vert="horz" wrap="square" lIns="0" tIns="12700" rIns="0" bIns="0" rtlCol="0">
            <a:spAutoFit/>
          </a:bodyPr>
          <a:lstStyle/>
          <a:p>
            <a:pPr marL="12700">
              <a:lnSpc>
                <a:spcPct val="100000"/>
              </a:lnSpc>
              <a:spcBef>
                <a:spcPts val="100"/>
              </a:spcBef>
            </a:pPr>
            <a:r>
              <a:rPr sz="6000" dirty="0">
                <a:solidFill>
                  <a:srgbClr val="0A4976"/>
                </a:solidFill>
              </a:rPr>
              <a:t>HEADLINE</a:t>
            </a:r>
            <a:r>
              <a:rPr sz="6000" spc="-95" dirty="0">
                <a:solidFill>
                  <a:srgbClr val="0A4976"/>
                </a:solidFill>
              </a:rPr>
              <a:t> </a:t>
            </a:r>
            <a:r>
              <a:rPr sz="6000" dirty="0">
                <a:solidFill>
                  <a:srgbClr val="0A4976"/>
                </a:solidFill>
              </a:rPr>
              <a:t>TEXT</a:t>
            </a:r>
          </a:p>
        </p:txBody>
      </p:sp>
      <p:sp>
        <p:nvSpPr>
          <p:cNvPr id="5" name="object 5"/>
          <p:cNvSpPr txBox="1"/>
          <p:nvPr/>
        </p:nvSpPr>
        <p:spPr>
          <a:xfrm>
            <a:off x="241300" y="177292"/>
            <a:ext cx="2068195" cy="2219960"/>
          </a:xfrm>
          <a:prstGeom prst="rect">
            <a:avLst/>
          </a:prstGeom>
        </p:spPr>
        <p:txBody>
          <a:bodyPr vert="horz" wrap="square" lIns="0" tIns="12700" rIns="0" bIns="0" rtlCol="0">
            <a:spAutoFit/>
          </a:bodyPr>
          <a:lstStyle/>
          <a:p>
            <a:pPr marL="12700" marR="5080">
              <a:lnSpc>
                <a:spcPct val="100000"/>
              </a:lnSpc>
              <a:spcBef>
                <a:spcPts val="100"/>
              </a:spcBef>
            </a:pPr>
            <a:r>
              <a:rPr sz="3600" b="1" dirty="0">
                <a:solidFill>
                  <a:srgbClr val="B1E0E2"/>
                </a:solidFill>
                <a:latin typeface="Arial Narrow"/>
                <a:cs typeface="Arial Narrow"/>
              </a:rPr>
              <a:t>LOREM  </a:t>
            </a:r>
            <a:r>
              <a:rPr sz="3600" b="1" spc="-5" dirty="0">
                <a:solidFill>
                  <a:srgbClr val="B1E0E2"/>
                </a:solidFill>
                <a:latin typeface="Arial Narrow"/>
                <a:cs typeface="Arial Narrow"/>
              </a:rPr>
              <a:t>IPSUM  </a:t>
            </a:r>
            <a:r>
              <a:rPr sz="3600" b="1" dirty="0">
                <a:solidFill>
                  <a:srgbClr val="B1E0E2"/>
                </a:solidFill>
                <a:latin typeface="Arial Narrow"/>
                <a:cs typeface="Arial Narrow"/>
              </a:rPr>
              <a:t>DOLOR</a:t>
            </a:r>
            <a:r>
              <a:rPr sz="3600" b="1" spc="-100" dirty="0">
                <a:solidFill>
                  <a:srgbClr val="B1E0E2"/>
                </a:solidFill>
                <a:latin typeface="Arial Narrow"/>
                <a:cs typeface="Arial Narrow"/>
              </a:rPr>
              <a:t> </a:t>
            </a:r>
            <a:r>
              <a:rPr sz="3600" b="1" dirty="0">
                <a:solidFill>
                  <a:srgbClr val="B1E0E2"/>
                </a:solidFill>
                <a:latin typeface="Arial Narrow"/>
                <a:cs typeface="Arial Narrow"/>
              </a:rPr>
              <a:t>SIT  AMET</a:t>
            </a:r>
            <a:endParaRPr sz="3600" dirty="0">
              <a:solidFill>
                <a:srgbClr val="B1E0E2"/>
              </a:solidFill>
              <a:latin typeface="Arial Narrow"/>
              <a:cs typeface="Arial Narrow"/>
            </a:endParaRPr>
          </a:p>
        </p:txBody>
      </p:sp>
      <p:sp>
        <p:nvSpPr>
          <p:cNvPr id="6" name="object 6"/>
          <p:cNvSpPr txBox="1"/>
          <p:nvPr/>
        </p:nvSpPr>
        <p:spPr>
          <a:xfrm>
            <a:off x="248363" y="3160985"/>
            <a:ext cx="2423795" cy="2585720"/>
          </a:xfrm>
          <a:prstGeom prst="rect">
            <a:avLst/>
          </a:prstGeom>
        </p:spPr>
        <p:txBody>
          <a:bodyPr vert="horz" wrap="square" lIns="0" tIns="12700" rIns="0" bIns="0" rtlCol="0">
            <a:spAutoFit/>
          </a:bodyPr>
          <a:lstStyle/>
          <a:p>
            <a:pPr marL="12700" marR="5080">
              <a:lnSpc>
                <a:spcPct val="100000"/>
              </a:lnSpc>
              <a:spcBef>
                <a:spcPts val="100"/>
              </a:spcBef>
            </a:pPr>
            <a:r>
              <a:rPr sz="1400" i="1" spc="-5" dirty="0">
                <a:solidFill>
                  <a:srgbClr val="FFFFFF"/>
                </a:solidFill>
                <a:latin typeface="Arial Narrow"/>
                <a:cs typeface="Arial Narrow"/>
              </a:rPr>
              <a:t>Lorem ipsum dolor sit amet, cons  ectetuer adipiscing elit, sed diam  nonummy nibh euismod tincidunt ut  laoreet dolore magna aliquam erat  volutpat. </a:t>
            </a:r>
            <a:r>
              <a:rPr sz="1400" i="1" dirty="0">
                <a:solidFill>
                  <a:srgbClr val="FFFFFF"/>
                </a:solidFill>
                <a:latin typeface="Arial Narrow"/>
                <a:cs typeface="Arial Narrow"/>
              </a:rPr>
              <a:t>Ut wisi </a:t>
            </a:r>
            <a:r>
              <a:rPr sz="1400" i="1" spc="-5" dirty="0">
                <a:solidFill>
                  <a:srgbClr val="FFFFFF"/>
                </a:solidFill>
                <a:latin typeface="Arial Narrow"/>
                <a:cs typeface="Arial Narrow"/>
              </a:rPr>
              <a:t>enim ad minim  veniam, quis nostrud exerci tation  ullamcorper suscipit lobortis nisl ut  aliquip ex ea commodo consequat.-  facilisis at vero eros et accumsan et  iusto odio dignissim qui blandit prae-  sent luptatum zzril delenit augue duis  dolore te feugait nulla</a:t>
            </a:r>
            <a:r>
              <a:rPr sz="1400" i="1" spc="-25" dirty="0">
                <a:solidFill>
                  <a:srgbClr val="FFFFFF"/>
                </a:solidFill>
                <a:latin typeface="Arial Narrow"/>
                <a:cs typeface="Arial Narrow"/>
              </a:rPr>
              <a:t> </a:t>
            </a:r>
            <a:r>
              <a:rPr sz="1400" i="1" dirty="0">
                <a:solidFill>
                  <a:srgbClr val="FFFFFF"/>
                </a:solidFill>
                <a:latin typeface="Arial Narrow"/>
                <a:cs typeface="Arial Narrow"/>
              </a:rPr>
              <a:t>facilisi.</a:t>
            </a:r>
            <a:endParaRPr sz="1400">
              <a:latin typeface="Arial Narrow"/>
              <a:cs typeface="Arial Narrow"/>
            </a:endParaRPr>
          </a:p>
        </p:txBody>
      </p:sp>
      <p:sp>
        <p:nvSpPr>
          <p:cNvPr id="7" name="object 7"/>
          <p:cNvSpPr/>
          <p:nvPr/>
        </p:nvSpPr>
        <p:spPr>
          <a:xfrm>
            <a:off x="1082621" y="7043669"/>
            <a:ext cx="294640" cy="182245"/>
          </a:xfrm>
          <a:custGeom>
            <a:avLst/>
            <a:gdLst/>
            <a:ahLst/>
            <a:cxnLst/>
            <a:rect l="l" t="t" r="r" b="b"/>
            <a:pathLst>
              <a:path w="294640" h="182245">
                <a:moveTo>
                  <a:pt x="294335" y="0"/>
                </a:moveTo>
                <a:lnTo>
                  <a:pt x="0" y="0"/>
                </a:lnTo>
                <a:lnTo>
                  <a:pt x="0" y="182232"/>
                </a:lnTo>
                <a:lnTo>
                  <a:pt x="258051" y="182232"/>
                </a:lnTo>
                <a:lnTo>
                  <a:pt x="293319" y="130022"/>
                </a:lnTo>
                <a:lnTo>
                  <a:pt x="294335" y="0"/>
                </a:lnTo>
                <a:close/>
              </a:path>
            </a:pathLst>
          </a:custGeom>
          <a:solidFill>
            <a:srgbClr val="FFFFFF"/>
          </a:solidFill>
        </p:spPr>
        <p:txBody>
          <a:bodyPr wrap="square" lIns="0" tIns="0" rIns="0" bIns="0" rtlCol="0"/>
          <a:lstStyle/>
          <a:p>
            <a:endParaRPr/>
          </a:p>
        </p:txBody>
      </p:sp>
      <p:sp>
        <p:nvSpPr>
          <p:cNvPr id="8" name="object 8"/>
          <p:cNvSpPr/>
          <p:nvPr/>
        </p:nvSpPr>
        <p:spPr>
          <a:xfrm>
            <a:off x="377266" y="6689470"/>
            <a:ext cx="991158" cy="536841"/>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49841" y="6875753"/>
            <a:ext cx="1196727" cy="65969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058400" cy="1202690"/>
          </a:xfrm>
          <a:custGeom>
            <a:avLst/>
            <a:gdLst/>
            <a:ahLst/>
            <a:cxnLst/>
            <a:rect l="l" t="t" r="r" b="b"/>
            <a:pathLst>
              <a:path w="10058400" h="1202690">
                <a:moveTo>
                  <a:pt x="0" y="1202435"/>
                </a:moveTo>
                <a:lnTo>
                  <a:pt x="10058400" y="1202435"/>
                </a:lnTo>
                <a:lnTo>
                  <a:pt x="10058400" y="0"/>
                </a:lnTo>
                <a:lnTo>
                  <a:pt x="0" y="0"/>
                </a:lnTo>
                <a:lnTo>
                  <a:pt x="0" y="1202435"/>
                </a:lnTo>
                <a:close/>
              </a:path>
            </a:pathLst>
          </a:custGeom>
          <a:solidFill>
            <a:srgbClr val="0A4976"/>
          </a:solidFill>
        </p:spPr>
        <p:txBody>
          <a:bodyPr wrap="square" lIns="0" tIns="0" rIns="0" bIns="0" rtlCol="0"/>
          <a:lstStyle/>
          <a:p>
            <a:endParaRPr/>
          </a:p>
        </p:txBody>
      </p:sp>
      <p:sp>
        <p:nvSpPr>
          <p:cNvPr id="3" name="object 3"/>
          <p:cNvSpPr/>
          <p:nvPr/>
        </p:nvSpPr>
        <p:spPr>
          <a:xfrm>
            <a:off x="1159038" y="483847"/>
            <a:ext cx="294640" cy="182245"/>
          </a:xfrm>
          <a:custGeom>
            <a:avLst/>
            <a:gdLst/>
            <a:ahLst/>
            <a:cxnLst/>
            <a:rect l="l" t="t" r="r" b="b"/>
            <a:pathLst>
              <a:path w="294640" h="182245">
                <a:moveTo>
                  <a:pt x="294335" y="0"/>
                </a:moveTo>
                <a:lnTo>
                  <a:pt x="0" y="0"/>
                </a:lnTo>
                <a:lnTo>
                  <a:pt x="0" y="182232"/>
                </a:lnTo>
                <a:lnTo>
                  <a:pt x="258038" y="182232"/>
                </a:lnTo>
                <a:lnTo>
                  <a:pt x="293306" y="130022"/>
                </a:lnTo>
                <a:lnTo>
                  <a:pt x="294335" y="0"/>
                </a:lnTo>
                <a:close/>
              </a:path>
            </a:pathLst>
          </a:custGeom>
          <a:solidFill>
            <a:srgbClr val="FFFFFF"/>
          </a:solidFill>
        </p:spPr>
        <p:txBody>
          <a:bodyPr wrap="square" lIns="0" tIns="0" rIns="0" bIns="0" rtlCol="0"/>
          <a:lstStyle/>
          <a:p>
            <a:endParaRPr/>
          </a:p>
        </p:txBody>
      </p:sp>
      <p:sp>
        <p:nvSpPr>
          <p:cNvPr id="4" name="object 4"/>
          <p:cNvSpPr/>
          <p:nvPr/>
        </p:nvSpPr>
        <p:spPr>
          <a:xfrm>
            <a:off x="453669" y="129654"/>
            <a:ext cx="991158" cy="53682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26252" y="315933"/>
            <a:ext cx="1196734" cy="659695"/>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909166" y="1381912"/>
            <a:ext cx="6377940" cy="5553710"/>
          </a:xfrm>
          <a:prstGeom prst="rect">
            <a:avLst/>
          </a:prstGeom>
        </p:spPr>
        <p:txBody>
          <a:bodyPr vert="horz" wrap="square" lIns="0" tIns="12700" rIns="0" bIns="0" rtlCol="0">
            <a:spAutoFit/>
          </a:bodyPr>
          <a:lstStyle/>
          <a:p>
            <a:pPr marL="12700">
              <a:lnSpc>
                <a:spcPts val="3695"/>
              </a:lnSpc>
              <a:spcBef>
                <a:spcPts val="100"/>
              </a:spcBef>
            </a:pPr>
            <a:r>
              <a:rPr sz="3300" b="1" dirty="0">
                <a:solidFill>
                  <a:srgbClr val="007299"/>
                </a:solidFill>
                <a:latin typeface="Arial Narrow"/>
                <a:cs typeface="Arial Narrow"/>
              </a:rPr>
              <a:t>HEAD CONTENT</a:t>
            </a:r>
            <a:r>
              <a:rPr sz="3300" b="1" spc="-10" dirty="0">
                <a:solidFill>
                  <a:srgbClr val="007299"/>
                </a:solidFill>
                <a:latin typeface="Arial Narrow"/>
                <a:cs typeface="Arial Narrow"/>
              </a:rPr>
              <a:t> </a:t>
            </a:r>
            <a:r>
              <a:rPr sz="3300" b="1" dirty="0">
                <a:solidFill>
                  <a:srgbClr val="007299"/>
                </a:solidFill>
                <a:latin typeface="Arial Narrow"/>
                <a:cs typeface="Arial Narrow"/>
              </a:rPr>
              <a:t>1</a:t>
            </a:r>
            <a:endParaRPr sz="3300" dirty="0">
              <a:solidFill>
                <a:srgbClr val="007299"/>
              </a:solidFill>
              <a:latin typeface="Arial Narrow"/>
              <a:cs typeface="Arial Narrow"/>
            </a:endParaRPr>
          </a:p>
          <a:p>
            <a:pPr marL="12700">
              <a:lnSpc>
                <a:spcPts val="2735"/>
              </a:lnSpc>
            </a:pPr>
            <a:r>
              <a:rPr sz="2500" dirty="0">
                <a:latin typeface="Arial Narrow"/>
                <a:cs typeface="Arial Narrow"/>
              </a:rPr>
              <a:t>Subcontent </a:t>
            </a:r>
            <a:r>
              <a:rPr sz="2500" spc="-5" dirty="0">
                <a:latin typeface="Arial Narrow"/>
                <a:cs typeface="Arial Narrow"/>
              </a:rPr>
              <a:t>1: Lorem ipsum dolor sit</a:t>
            </a:r>
            <a:r>
              <a:rPr sz="2500" spc="-25" dirty="0">
                <a:latin typeface="Arial Narrow"/>
                <a:cs typeface="Arial Narrow"/>
              </a:rPr>
              <a:t> </a:t>
            </a:r>
            <a:r>
              <a:rPr sz="2500" spc="-5" dirty="0">
                <a:latin typeface="Arial Narrow"/>
                <a:cs typeface="Arial Narrow"/>
              </a:rPr>
              <a:t>amet</a:t>
            </a:r>
            <a:endParaRPr sz="2500" dirty="0">
              <a:latin typeface="Arial Narrow"/>
              <a:cs typeface="Arial Narrow"/>
            </a:endParaRPr>
          </a:p>
          <a:p>
            <a:pPr marL="12700">
              <a:lnSpc>
                <a:spcPts val="3695"/>
              </a:lnSpc>
              <a:spcBef>
                <a:spcPts val="1870"/>
              </a:spcBef>
            </a:pPr>
            <a:r>
              <a:rPr sz="3300" b="1" dirty="0">
                <a:solidFill>
                  <a:srgbClr val="007299"/>
                </a:solidFill>
                <a:latin typeface="Arial Narrow"/>
                <a:cs typeface="Arial Narrow"/>
              </a:rPr>
              <a:t>HEAD CONTENT</a:t>
            </a:r>
            <a:r>
              <a:rPr sz="3300" b="1" spc="-10" dirty="0">
                <a:solidFill>
                  <a:srgbClr val="007299"/>
                </a:solidFill>
                <a:latin typeface="Arial Narrow"/>
                <a:cs typeface="Arial Narrow"/>
              </a:rPr>
              <a:t> </a:t>
            </a:r>
            <a:r>
              <a:rPr sz="3300" b="1" dirty="0">
                <a:solidFill>
                  <a:srgbClr val="007299"/>
                </a:solidFill>
                <a:latin typeface="Arial Narrow"/>
                <a:cs typeface="Arial Narrow"/>
              </a:rPr>
              <a:t>2</a:t>
            </a:r>
            <a:endParaRPr sz="3300" dirty="0">
              <a:solidFill>
                <a:srgbClr val="007299"/>
              </a:solidFill>
              <a:latin typeface="Arial Narrow"/>
              <a:cs typeface="Arial Narrow"/>
            </a:endParaRPr>
          </a:p>
          <a:p>
            <a:pPr marL="12700">
              <a:lnSpc>
                <a:spcPts val="2735"/>
              </a:lnSpc>
            </a:pPr>
            <a:r>
              <a:rPr sz="2500" dirty="0">
                <a:latin typeface="Arial Narrow"/>
                <a:cs typeface="Arial Narrow"/>
              </a:rPr>
              <a:t>Subcontent </a:t>
            </a:r>
            <a:r>
              <a:rPr sz="2500" spc="-5" dirty="0">
                <a:latin typeface="Arial Narrow"/>
                <a:cs typeface="Arial Narrow"/>
              </a:rPr>
              <a:t>2: Lorem ipsum dolor sit</a:t>
            </a:r>
            <a:r>
              <a:rPr sz="2500" spc="-25" dirty="0">
                <a:latin typeface="Arial Narrow"/>
                <a:cs typeface="Arial Narrow"/>
              </a:rPr>
              <a:t> </a:t>
            </a:r>
            <a:r>
              <a:rPr sz="2500" spc="-5" dirty="0">
                <a:latin typeface="Arial Narrow"/>
                <a:cs typeface="Arial Narrow"/>
              </a:rPr>
              <a:t>amet</a:t>
            </a:r>
            <a:endParaRPr sz="2500" dirty="0">
              <a:latin typeface="Arial Narrow"/>
              <a:cs typeface="Arial Narrow"/>
            </a:endParaRPr>
          </a:p>
          <a:p>
            <a:pPr marL="12700">
              <a:lnSpc>
                <a:spcPts val="3695"/>
              </a:lnSpc>
              <a:spcBef>
                <a:spcPts val="1975"/>
              </a:spcBef>
            </a:pPr>
            <a:r>
              <a:rPr sz="3300" b="1" dirty="0">
                <a:solidFill>
                  <a:srgbClr val="007299"/>
                </a:solidFill>
                <a:latin typeface="Arial Narrow"/>
                <a:cs typeface="Arial Narrow"/>
              </a:rPr>
              <a:t>HEAD CONTENT</a:t>
            </a:r>
            <a:r>
              <a:rPr sz="3300" b="1" spc="-10" dirty="0">
                <a:solidFill>
                  <a:srgbClr val="007299"/>
                </a:solidFill>
                <a:latin typeface="Arial Narrow"/>
                <a:cs typeface="Arial Narrow"/>
              </a:rPr>
              <a:t> </a:t>
            </a:r>
            <a:r>
              <a:rPr sz="3300" b="1" dirty="0">
                <a:solidFill>
                  <a:srgbClr val="007299"/>
                </a:solidFill>
                <a:latin typeface="Arial Narrow"/>
                <a:cs typeface="Arial Narrow"/>
              </a:rPr>
              <a:t>3</a:t>
            </a:r>
            <a:endParaRPr sz="3300" dirty="0">
              <a:solidFill>
                <a:srgbClr val="007299"/>
              </a:solidFill>
              <a:latin typeface="Arial Narrow"/>
              <a:cs typeface="Arial Narrow"/>
            </a:endParaRPr>
          </a:p>
          <a:p>
            <a:pPr marL="12700">
              <a:lnSpc>
                <a:spcPts val="2735"/>
              </a:lnSpc>
            </a:pPr>
            <a:r>
              <a:rPr sz="2500" dirty="0">
                <a:latin typeface="Arial Narrow"/>
                <a:cs typeface="Arial Narrow"/>
              </a:rPr>
              <a:t>Subcontent </a:t>
            </a:r>
            <a:r>
              <a:rPr sz="2500" spc="-5" dirty="0">
                <a:latin typeface="Arial Narrow"/>
                <a:cs typeface="Arial Narrow"/>
              </a:rPr>
              <a:t>3: Lorem ipsum dolor sit amet, cons</a:t>
            </a:r>
            <a:r>
              <a:rPr sz="2500" spc="-45" dirty="0">
                <a:latin typeface="Arial Narrow"/>
                <a:cs typeface="Arial Narrow"/>
              </a:rPr>
              <a:t> </a:t>
            </a:r>
            <a:r>
              <a:rPr sz="2500" dirty="0">
                <a:latin typeface="Arial Narrow"/>
                <a:cs typeface="Arial Narrow"/>
              </a:rPr>
              <a:t>ec-</a:t>
            </a:r>
          </a:p>
          <a:p>
            <a:pPr marL="12700" marR="5080">
              <a:lnSpc>
                <a:spcPct val="100000"/>
              </a:lnSpc>
            </a:pPr>
            <a:r>
              <a:rPr sz="2500" spc="-5" dirty="0">
                <a:latin typeface="Arial Narrow"/>
                <a:cs typeface="Arial Narrow"/>
              </a:rPr>
              <a:t>tetuer adipiscing elit, sed diam nonummy nibh euismod  tincidunt ut laoreet dolore magna aliquam erat</a:t>
            </a:r>
            <a:r>
              <a:rPr sz="2500" spc="-70" dirty="0">
                <a:latin typeface="Arial Narrow"/>
                <a:cs typeface="Arial Narrow"/>
              </a:rPr>
              <a:t> </a:t>
            </a:r>
            <a:r>
              <a:rPr sz="2500" spc="-5" dirty="0">
                <a:latin typeface="Arial Narrow"/>
                <a:cs typeface="Arial Narrow"/>
              </a:rPr>
              <a:t>volutpat</a:t>
            </a:r>
            <a:r>
              <a:rPr sz="2500" spc="-5" dirty="0">
                <a:solidFill>
                  <a:srgbClr val="002955"/>
                </a:solidFill>
                <a:latin typeface="Arial Narrow"/>
                <a:cs typeface="Arial Narrow"/>
              </a:rPr>
              <a:t>.</a:t>
            </a:r>
            <a:endParaRPr sz="2500" dirty="0">
              <a:latin typeface="Arial Narrow"/>
              <a:cs typeface="Arial Narrow"/>
            </a:endParaRPr>
          </a:p>
          <a:p>
            <a:pPr marL="12700">
              <a:lnSpc>
                <a:spcPts val="3695"/>
              </a:lnSpc>
              <a:spcBef>
                <a:spcPts val="1970"/>
              </a:spcBef>
            </a:pPr>
            <a:r>
              <a:rPr sz="3300" b="1" dirty="0">
                <a:solidFill>
                  <a:srgbClr val="007299"/>
                </a:solidFill>
                <a:latin typeface="Arial Narrow"/>
                <a:cs typeface="Arial Narrow"/>
              </a:rPr>
              <a:t>HEAD CONTENT</a:t>
            </a:r>
            <a:r>
              <a:rPr sz="3300" b="1" spc="-10" dirty="0">
                <a:solidFill>
                  <a:srgbClr val="007299"/>
                </a:solidFill>
                <a:latin typeface="Arial Narrow"/>
                <a:cs typeface="Arial Narrow"/>
              </a:rPr>
              <a:t> </a:t>
            </a:r>
            <a:r>
              <a:rPr sz="3300" b="1" dirty="0">
                <a:solidFill>
                  <a:srgbClr val="007299"/>
                </a:solidFill>
                <a:latin typeface="Arial Narrow"/>
                <a:cs typeface="Arial Narrow"/>
              </a:rPr>
              <a:t>4</a:t>
            </a:r>
            <a:endParaRPr sz="3300" dirty="0">
              <a:solidFill>
                <a:srgbClr val="007299"/>
              </a:solidFill>
              <a:latin typeface="Arial Narrow"/>
              <a:cs typeface="Arial Narrow"/>
            </a:endParaRPr>
          </a:p>
          <a:p>
            <a:pPr marL="12700">
              <a:lnSpc>
                <a:spcPts val="2735"/>
              </a:lnSpc>
            </a:pPr>
            <a:r>
              <a:rPr sz="2500" dirty="0">
                <a:latin typeface="Arial Narrow"/>
                <a:cs typeface="Arial Narrow"/>
              </a:rPr>
              <a:t>Subcontent </a:t>
            </a:r>
            <a:r>
              <a:rPr sz="2500" spc="-5" dirty="0">
                <a:latin typeface="Arial Narrow"/>
                <a:cs typeface="Arial Narrow"/>
              </a:rPr>
              <a:t>4: Lorem ipsum dolor sit</a:t>
            </a:r>
            <a:r>
              <a:rPr sz="2500" spc="-25" dirty="0">
                <a:latin typeface="Arial Narrow"/>
                <a:cs typeface="Arial Narrow"/>
              </a:rPr>
              <a:t> </a:t>
            </a:r>
            <a:r>
              <a:rPr sz="2500" spc="-5" dirty="0">
                <a:latin typeface="Arial Narrow"/>
                <a:cs typeface="Arial Narrow"/>
              </a:rPr>
              <a:t>amet</a:t>
            </a:r>
            <a:endParaRPr sz="2500" dirty="0">
              <a:latin typeface="Arial Narrow"/>
              <a:cs typeface="Arial Narrow"/>
            </a:endParaRPr>
          </a:p>
          <a:p>
            <a:pPr marL="560070" indent="-215265">
              <a:lnSpc>
                <a:spcPct val="100000"/>
              </a:lnSpc>
              <a:buSzPct val="64000"/>
              <a:buChar char="●"/>
              <a:tabLst>
                <a:tab pos="560705" algn="l"/>
              </a:tabLst>
            </a:pPr>
            <a:r>
              <a:rPr sz="2500" dirty="0">
                <a:latin typeface="Arial Narrow"/>
                <a:cs typeface="Arial Narrow"/>
              </a:rPr>
              <a:t>Subcontent </a:t>
            </a:r>
            <a:r>
              <a:rPr sz="2500" spc="-5" dirty="0">
                <a:latin typeface="Arial Narrow"/>
                <a:cs typeface="Arial Narrow"/>
              </a:rPr>
              <a:t>4: Lorem ipsum dolor sit</a:t>
            </a:r>
            <a:r>
              <a:rPr sz="2500" spc="-80" dirty="0">
                <a:latin typeface="Arial Narrow"/>
                <a:cs typeface="Arial Narrow"/>
              </a:rPr>
              <a:t> </a:t>
            </a:r>
            <a:r>
              <a:rPr sz="2500" spc="-5" dirty="0">
                <a:latin typeface="Arial Narrow"/>
                <a:cs typeface="Arial Narrow"/>
              </a:rPr>
              <a:t>amet</a:t>
            </a:r>
            <a:endParaRPr sz="2500" dirty="0">
              <a:latin typeface="Arial Narrow"/>
              <a:cs typeface="Arial Narrow"/>
            </a:endParaRPr>
          </a:p>
          <a:p>
            <a:pPr marL="560070" indent="-215265">
              <a:lnSpc>
                <a:spcPct val="100000"/>
              </a:lnSpc>
              <a:buSzPct val="64000"/>
              <a:buChar char="●"/>
              <a:tabLst>
                <a:tab pos="560705" algn="l"/>
              </a:tabLst>
            </a:pPr>
            <a:r>
              <a:rPr sz="2500" dirty="0">
                <a:latin typeface="Arial Narrow"/>
                <a:cs typeface="Arial Narrow"/>
              </a:rPr>
              <a:t>Subcontent </a:t>
            </a:r>
            <a:r>
              <a:rPr sz="2500" spc="-5" dirty="0">
                <a:latin typeface="Arial Narrow"/>
                <a:cs typeface="Arial Narrow"/>
              </a:rPr>
              <a:t>4: Lorem ipsum dolor sit</a:t>
            </a:r>
            <a:r>
              <a:rPr sz="2500" spc="-80" dirty="0">
                <a:latin typeface="Arial Narrow"/>
                <a:cs typeface="Arial Narrow"/>
              </a:rPr>
              <a:t> </a:t>
            </a:r>
            <a:r>
              <a:rPr sz="2500" spc="-5" dirty="0">
                <a:latin typeface="Arial Narrow"/>
                <a:cs typeface="Arial Narrow"/>
              </a:rPr>
              <a:t>amet</a:t>
            </a:r>
            <a:endParaRPr sz="2500" dirty="0">
              <a:latin typeface="Arial Narrow"/>
              <a:cs typeface="Arial Narrow"/>
            </a:endParaRPr>
          </a:p>
        </p:txBody>
      </p:sp>
      <p:sp>
        <p:nvSpPr>
          <p:cNvPr id="7" name="object 7"/>
          <p:cNvSpPr txBox="1">
            <a:spLocks noGrp="1"/>
          </p:cNvSpPr>
          <p:nvPr>
            <p:ph type="title"/>
          </p:nvPr>
        </p:nvSpPr>
        <p:spPr>
          <a:xfrm>
            <a:off x="0" y="177292"/>
            <a:ext cx="10058400" cy="855980"/>
          </a:xfrm>
          <a:prstGeom prst="rect">
            <a:avLst/>
          </a:prstGeom>
        </p:spPr>
        <p:txBody>
          <a:bodyPr vert="horz" wrap="square" lIns="0" tIns="12700" rIns="0" bIns="0" rtlCol="0">
            <a:spAutoFit/>
          </a:bodyPr>
          <a:lstStyle/>
          <a:p>
            <a:pPr marR="365760" algn="r">
              <a:lnSpc>
                <a:spcPts val="4110"/>
              </a:lnSpc>
              <a:spcBef>
                <a:spcPts val="100"/>
              </a:spcBef>
            </a:pPr>
            <a:r>
              <a:rPr sz="3600" dirty="0">
                <a:solidFill>
                  <a:srgbClr val="B1E0E2"/>
                </a:solidFill>
              </a:rPr>
              <a:t>HEADLINE</a:t>
            </a:r>
            <a:r>
              <a:rPr sz="3600" spc="-100" dirty="0">
                <a:solidFill>
                  <a:srgbClr val="B1E0E2"/>
                </a:solidFill>
              </a:rPr>
              <a:t> </a:t>
            </a:r>
            <a:r>
              <a:rPr sz="3600" dirty="0">
                <a:solidFill>
                  <a:srgbClr val="B1E0E2"/>
                </a:solidFill>
              </a:rPr>
              <a:t>TEXT</a:t>
            </a:r>
          </a:p>
          <a:p>
            <a:pPr marR="367665" algn="r">
              <a:lnSpc>
                <a:spcPts val="2430"/>
              </a:lnSpc>
            </a:pPr>
            <a:r>
              <a:rPr sz="2200" b="0" spc="-5" dirty="0">
                <a:solidFill>
                  <a:srgbClr val="B1E0E2"/>
                </a:solidFill>
                <a:latin typeface="Arial Narrow"/>
                <a:cs typeface="Arial Narrow"/>
              </a:rPr>
              <a:t>Subtitle</a:t>
            </a:r>
            <a:r>
              <a:rPr sz="2200" b="0" spc="-120" dirty="0">
                <a:solidFill>
                  <a:srgbClr val="B1E0E2"/>
                </a:solidFill>
                <a:latin typeface="Arial Narrow"/>
                <a:cs typeface="Arial Narrow"/>
              </a:rPr>
              <a:t> </a:t>
            </a:r>
            <a:r>
              <a:rPr sz="2200" b="0" spc="-55" dirty="0">
                <a:solidFill>
                  <a:srgbClr val="B1E0E2"/>
                </a:solidFill>
                <a:latin typeface="Arial Narrow"/>
                <a:cs typeface="Arial Narrow"/>
              </a:rPr>
              <a:t>Text</a:t>
            </a:r>
            <a:endParaRPr sz="2200" dirty="0">
              <a:solidFill>
                <a:srgbClr val="B1E0E2"/>
              </a:solidFill>
              <a:latin typeface="Arial Narrow"/>
              <a:cs typeface="Arial Narrow"/>
            </a:endParaRPr>
          </a:p>
        </p:txBody>
      </p:sp>
      <p:sp>
        <p:nvSpPr>
          <p:cNvPr id="8" name="object 8"/>
          <p:cNvSpPr/>
          <p:nvPr/>
        </p:nvSpPr>
        <p:spPr>
          <a:xfrm>
            <a:off x="0" y="1100823"/>
            <a:ext cx="10058400" cy="42545"/>
          </a:xfrm>
          <a:custGeom>
            <a:avLst/>
            <a:gdLst/>
            <a:ahLst/>
            <a:cxnLst/>
            <a:rect l="l" t="t" r="r" b="b"/>
            <a:pathLst>
              <a:path w="10058400" h="42544">
                <a:moveTo>
                  <a:pt x="0" y="42341"/>
                </a:moveTo>
                <a:lnTo>
                  <a:pt x="10058400" y="42341"/>
                </a:lnTo>
                <a:lnTo>
                  <a:pt x="10058400" y="0"/>
                </a:lnTo>
                <a:lnTo>
                  <a:pt x="0" y="0"/>
                </a:lnTo>
                <a:lnTo>
                  <a:pt x="0" y="42341"/>
                </a:lnTo>
                <a:close/>
              </a:path>
            </a:pathLst>
          </a:custGeom>
          <a:solidFill>
            <a:srgbClr val="007299"/>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964815" cy="320040"/>
          </a:xfrm>
          <a:custGeom>
            <a:avLst/>
            <a:gdLst/>
            <a:ahLst/>
            <a:cxnLst/>
            <a:rect l="l" t="t" r="r" b="b"/>
            <a:pathLst>
              <a:path w="2964815" h="320040">
                <a:moveTo>
                  <a:pt x="0" y="319836"/>
                </a:moveTo>
                <a:lnTo>
                  <a:pt x="2964522" y="319836"/>
                </a:lnTo>
                <a:lnTo>
                  <a:pt x="2964522" y="0"/>
                </a:lnTo>
                <a:lnTo>
                  <a:pt x="0" y="0"/>
                </a:lnTo>
                <a:lnTo>
                  <a:pt x="0" y="319836"/>
                </a:lnTo>
                <a:close/>
              </a:path>
            </a:pathLst>
          </a:custGeom>
          <a:solidFill>
            <a:srgbClr val="0A4976"/>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solidFill>
                  <a:srgbClr val="007299"/>
                </a:solidFill>
              </a:rPr>
              <a:t>HEAD CONTENT</a:t>
            </a:r>
            <a:r>
              <a:rPr spc="-95" dirty="0">
                <a:solidFill>
                  <a:srgbClr val="007299"/>
                </a:solidFill>
              </a:rPr>
              <a:t> </a:t>
            </a:r>
            <a:r>
              <a:rPr dirty="0">
                <a:solidFill>
                  <a:srgbClr val="007299"/>
                </a:solidFill>
              </a:rPr>
              <a:t>1</a:t>
            </a:r>
          </a:p>
        </p:txBody>
      </p:sp>
      <p:sp>
        <p:nvSpPr>
          <p:cNvPr id="4" name="object 4"/>
          <p:cNvSpPr txBox="1">
            <a:spLocks noGrp="1"/>
          </p:cNvSpPr>
          <p:nvPr>
            <p:ph type="body" idx="1"/>
          </p:nvPr>
        </p:nvSpPr>
        <p:spPr>
          <a:prstGeom prst="rect">
            <a:avLst/>
          </a:prstGeom>
        </p:spPr>
        <p:txBody>
          <a:bodyPr vert="horz" wrap="square" lIns="0" tIns="192405" rIns="0" bIns="0" rtlCol="0">
            <a:spAutoFit/>
          </a:bodyPr>
          <a:lstStyle/>
          <a:p>
            <a:pPr marL="12700">
              <a:lnSpc>
                <a:spcPct val="100000"/>
              </a:lnSpc>
              <a:spcBef>
                <a:spcPts val="1515"/>
              </a:spcBef>
            </a:pPr>
            <a:r>
              <a:rPr dirty="0">
                <a:solidFill>
                  <a:schemeClr val="tx1"/>
                </a:solidFill>
              </a:rPr>
              <a:t>Subcontent </a:t>
            </a:r>
            <a:r>
              <a:rPr spc="-5" dirty="0">
                <a:solidFill>
                  <a:schemeClr val="tx1"/>
                </a:solidFill>
              </a:rPr>
              <a:t>1: Lorem ipsum dolor sit</a:t>
            </a:r>
            <a:r>
              <a:rPr spc="-25" dirty="0">
                <a:solidFill>
                  <a:schemeClr val="tx1"/>
                </a:solidFill>
              </a:rPr>
              <a:t> </a:t>
            </a:r>
            <a:r>
              <a:rPr spc="-5" dirty="0">
                <a:solidFill>
                  <a:schemeClr val="tx1"/>
                </a:solidFill>
              </a:rPr>
              <a:t>amet</a:t>
            </a:r>
          </a:p>
          <a:p>
            <a:pPr marL="12700">
              <a:lnSpc>
                <a:spcPts val="3695"/>
              </a:lnSpc>
              <a:spcBef>
                <a:spcPts val="1875"/>
              </a:spcBef>
            </a:pPr>
            <a:r>
              <a:rPr sz="3300" b="1" dirty="0">
                <a:solidFill>
                  <a:srgbClr val="007299"/>
                </a:solidFill>
                <a:latin typeface="Arial Narrow"/>
                <a:cs typeface="Arial Narrow"/>
              </a:rPr>
              <a:t>HEAD CONTENT</a:t>
            </a:r>
            <a:r>
              <a:rPr sz="3300" b="1" spc="-10" dirty="0">
                <a:solidFill>
                  <a:srgbClr val="007299"/>
                </a:solidFill>
                <a:latin typeface="Arial Narrow"/>
                <a:cs typeface="Arial Narrow"/>
              </a:rPr>
              <a:t> </a:t>
            </a:r>
            <a:r>
              <a:rPr sz="3300" b="1" dirty="0">
                <a:solidFill>
                  <a:srgbClr val="007299"/>
                </a:solidFill>
                <a:latin typeface="Arial Narrow"/>
                <a:cs typeface="Arial Narrow"/>
              </a:rPr>
              <a:t>2</a:t>
            </a:r>
            <a:endParaRPr sz="3300" dirty="0">
              <a:solidFill>
                <a:srgbClr val="007299"/>
              </a:solidFill>
              <a:latin typeface="Arial Narrow"/>
              <a:cs typeface="Arial Narrow"/>
            </a:endParaRPr>
          </a:p>
          <a:p>
            <a:pPr marL="12700">
              <a:lnSpc>
                <a:spcPts val="2735"/>
              </a:lnSpc>
            </a:pPr>
            <a:r>
              <a:rPr dirty="0">
                <a:solidFill>
                  <a:schemeClr val="tx1"/>
                </a:solidFill>
              </a:rPr>
              <a:t>Subcontent </a:t>
            </a:r>
            <a:r>
              <a:rPr spc="-5" dirty="0">
                <a:solidFill>
                  <a:schemeClr val="tx1"/>
                </a:solidFill>
              </a:rPr>
              <a:t>2: Lorem ipsum dolor sit amet, cons</a:t>
            </a:r>
            <a:r>
              <a:rPr spc="-45" dirty="0">
                <a:solidFill>
                  <a:schemeClr val="tx1"/>
                </a:solidFill>
              </a:rPr>
              <a:t> </a:t>
            </a:r>
            <a:r>
              <a:rPr dirty="0">
                <a:solidFill>
                  <a:schemeClr val="tx1"/>
                </a:solidFill>
              </a:rPr>
              <a:t>ec-</a:t>
            </a:r>
          </a:p>
          <a:p>
            <a:pPr marL="12700" marR="5080">
              <a:lnSpc>
                <a:spcPct val="100000"/>
              </a:lnSpc>
            </a:pPr>
            <a:r>
              <a:rPr spc="-5" dirty="0">
                <a:solidFill>
                  <a:schemeClr val="tx1"/>
                </a:solidFill>
              </a:rPr>
              <a:t>tetuer adipiscing elit, sed diam nonummy nibh euismod  tincidunt ut laoreet dolore magna aliquam erat</a:t>
            </a:r>
            <a:r>
              <a:rPr spc="-70" dirty="0">
                <a:solidFill>
                  <a:schemeClr val="tx1"/>
                </a:solidFill>
              </a:rPr>
              <a:t> </a:t>
            </a:r>
            <a:r>
              <a:rPr spc="-5" dirty="0">
                <a:solidFill>
                  <a:schemeClr val="tx1"/>
                </a:solidFill>
              </a:rPr>
              <a:t>volutpat.</a:t>
            </a:r>
          </a:p>
          <a:p>
            <a:pPr marL="12700">
              <a:lnSpc>
                <a:spcPts val="3695"/>
              </a:lnSpc>
              <a:spcBef>
                <a:spcPts val="2075"/>
              </a:spcBef>
            </a:pPr>
            <a:r>
              <a:rPr sz="3300" b="1" dirty="0">
                <a:solidFill>
                  <a:srgbClr val="007299"/>
                </a:solidFill>
                <a:latin typeface="Arial Narrow"/>
                <a:cs typeface="Arial Narrow"/>
              </a:rPr>
              <a:t>HEAD CONTENT</a:t>
            </a:r>
            <a:r>
              <a:rPr sz="3300" b="1" spc="-10" dirty="0">
                <a:solidFill>
                  <a:srgbClr val="007299"/>
                </a:solidFill>
                <a:latin typeface="Arial Narrow"/>
                <a:cs typeface="Arial Narrow"/>
              </a:rPr>
              <a:t> </a:t>
            </a:r>
            <a:r>
              <a:rPr sz="3300" b="1" dirty="0">
                <a:solidFill>
                  <a:srgbClr val="007299"/>
                </a:solidFill>
                <a:latin typeface="Arial Narrow"/>
                <a:cs typeface="Arial Narrow"/>
              </a:rPr>
              <a:t>3</a:t>
            </a:r>
            <a:endParaRPr sz="3300" dirty="0">
              <a:solidFill>
                <a:srgbClr val="007299"/>
              </a:solidFill>
              <a:latin typeface="Arial Narrow"/>
              <a:cs typeface="Arial Narrow"/>
            </a:endParaRPr>
          </a:p>
          <a:p>
            <a:pPr marL="12700">
              <a:lnSpc>
                <a:spcPts val="2735"/>
              </a:lnSpc>
            </a:pPr>
            <a:r>
              <a:rPr dirty="0">
                <a:solidFill>
                  <a:schemeClr val="tx1"/>
                </a:solidFill>
              </a:rPr>
              <a:t>Subcontent </a:t>
            </a:r>
            <a:r>
              <a:rPr spc="-5" dirty="0">
                <a:solidFill>
                  <a:schemeClr val="tx1"/>
                </a:solidFill>
              </a:rPr>
              <a:t>3: Lorem ipsum dolor sit</a:t>
            </a:r>
            <a:r>
              <a:rPr spc="-25" dirty="0">
                <a:solidFill>
                  <a:schemeClr val="tx1"/>
                </a:solidFill>
              </a:rPr>
              <a:t> </a:t>
            </a:r>
            <a:r>
              <a:rPr spc="-5" dirty="0">
                <a:solidFill>
                  <a:schemeClr val="tx1"/>
                </a:solidFill>
              </a:rPr>
              <a:t>amet</a:t>
            </a:r>
          </a:p>
          <a:p>
            <a:pPr marL="560070" indent="-215265">
              <a:lnSpc>
                <a:spcPct val="100000"/>
              </a:lnSpc>
              <a:buSzPct val="64000"/>
              <a:buChar char="●"/>
              <a:tabLst>
                <a:tab pos="560705" algn="l"/>
              </a:tabLst>
            </a:pPr>
            <a:r>
              <a:rPr sz="2500" dirty="0">
                <a:solidFill>
                  <a:schemeClr val="tx1"/>
                </a:solidFill>
              </a:rPr>
              <a:t>Subcontent </a:t>
            </a:r>
            <a:r>
              <a:rPr sz="2500" spc="-5" dirty="0">
                <a:solidFill>
                  <a:schemeClr val="tx1"/>
                </a:solidFill>
              </a:rPr>
              <a:t>4: Lorem ipsum dolor sit</a:t>
            </a:r>
            <a:r>
              <a:rPr sz="2500" spc="-80" dirty="0">
                <a:solidFill>
                  <a:schemeClr val="tx1"/>
                </a:solidFill>
              </a:rPr>
              <a:t> </a:t>
            </a:r>
            <a:r>
              <a:rPr sz="2500" spc="-5" dirty="0">
                <a:solidFill>
                  <a:schemeClr val="tx1"/>
                </a:solidFill>
              </a:rPr>
              <a:t>amet</a:t>
            </a:r>
            <a:endParaRPr sz="2500" dirty="0">
              <a:solidFill>
                <a:schemeClr val="tx1"/>
              </a:solidFill>
            </a:endParaRPr>
          </a:p>
          <a:p>
            <a:pPr marL="560070" indent="-215265">
              <a:lnSpc>
                <a:spcPct val="100000"/>
              </a:lnSpc>
              <a:buSzPct val="64000"/>
              <a:buChar char="●"/>
              <a:tabLst>
                <a:tab pos="560705" algn="l"/>
              </a:tabLst>
            </a:pPr>
            <a:r>
              <a:rPr sz="2500" dirty="0">
                <a:solidFill>
                  <a:schemeClr val="tx1"/>
                </a:solidFill>
              </a:rPr>
              <a:t>Subcontent </a:t>
            </a:r>
            <a:r>
              <a:rPr sz="2500" spc="-5" dirty="0">
                <a:solidFill>
                  <a:schemeClr val="tx1"/>
                </a:solidFill>
              </a:rPr>
              <a:t>4: Lorem ipsum dolor sit</a:t>
            </a:r>
            <a:r>
              <a:rPr sz="2500" spc="-80" dirty="0">
                <a:solidFill>
                  <a:schemeClr val="tx1"/>
                </a:solidFill>
              </a:rPr>
              <a:t> </a:t>
            </a:r>
            <a:r>
              <a:rPr sz="2500" spc="-5" dirty="0">
                <a:solidFill>
                  <a:schemeClr val="tx1"/>
                </a:solidFill>
              </a:rPr>
              <a:t>amet</a:t>
            </a:r>
            <a:endParaRPr sz="2500" dirty="0">
              <a:solidFill>
                <a:schemeClr val="tx1"/>
              </a:solidFill>
            </a:endParaRPr>
          </a:p>
        </p:txBody>
      </p:sp>
      <p:sp>
        <p:nvSpPr>
          <p:cNvPr id="5" name="object 5"/>
          <p:cNvSpPr/>
          <p:nvPr/>
        </p:nvSpPr>
        <p:spPr>
          <a:xfrm>
            <a:off x="8619566" y="6689470"/>
            <a:ext cx="991158" cy="53684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492135" y="6875757"/>
            <a:ext cx="1196734" cy="65969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058400" cy="7772400"/>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rgbClr val="0A4976"/>
          </a:solidFill>
        </p:spPr>
        <p:txBody>
          <a:bodyPr wrap="square" lIns="0" tIns="0" rIns="0" bIns="0" rtlCol="0"/>
          <a:lstStyle/>
          <a:p>
            <a:endParaRPr/>
          </a:p>
        </p:txBody>
      </p:sp>
      <p:sp>
        <p:nvSpPr>
          <p:cNvPr id="3" name="object 3"/>
          <p:cNvSpPr/>
          <p:nvPr/>
        </p:nvSpPr>
        <p:spPr>
          <a:xfrm>
            <a:off x="0" y="0"/>
            <a:ext cx="2964815" cy="320040"/>
          </a:xfrm>
          <a:custGeom>
            <a:avLst/>
            <a:gdLst/>
            <a:ahLst/>
            <a:cxnLst/>
            <a:rect l="l" t="t" r="r" b="b"/>
            <a:pathLst>
              <a:path w="2964815" h="320040">
                <a:moveTo>
                  <a:pt x="0" y="319836"/>
                </a:moveTo>
                <a:lnTo>
                  <a:pt x="2964522" y="319836"/>
                </a:lnTo>
                <a:lnTo>
                  <a:pt x="2964522" y="0"/>
                </a:lnTo>
                <a:lnTo>
                  <a:pt x="0" y="0"/>
                </a:lnTo>
                <a:lnTo>
                  <a:pt x="0" y="319836"/>
                </a:lnTo>
                <a:close/>
              </a:path>
            </a:pathLst>
          </a:custGeom>
          <a:solidFill>
            <a:srgbClr val="007299"/>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solidFill>
                  <a:srgbClr val="B1E0E2"/>
                </a:solidFill>
              </a:rPr>
              <a:t>HEAD CONTENT</a:t>
            </a:r>
            <a:r>
              <a:rPr spc="-95" dirty="0">
                <a:solidFill>
                  <a:srgbClr val="B1E0E2"/>
                </a:solidFill>
              </a:rPr>
              <a:t> </a:t>
            </a:r>
            <a:r>
              <a:rPr dirty="0">
                <a:solidFill>
                  <a:srgbClr val="B1E0E2"/>
                </a:solidFill>
              </a:rPr>
              <a:t>1</a:t>
            </a:r>
          </a:p>
        </p:txBody>
      </p:sp>
      <p:sp>
        <p:nvSpPr>
          <p:cNvPr id="5" name="object 5"/>
          <p:cNvSpPr txBox="1">
            <a:spLocks noGrp="1"/>
          </p:cNvSpPr>
          <p:nvPr>
            <p:ph type="body" idx="1"/>
          </p:nvPr>
        </p:nvSpPr>
        <p:spPr>
          <a:prstGeom prst="rect">
            <a:avLst/>
          </a:prstGeom>
        </p:spPr>
        <p:txBody>
          <a:bodyPr vert="horz" wrap="square" lIns="0" tIns="192405" rIns="0" bIns="0" rtlCol="0">
            <a:spAutoFit/>
          </a:bodyPr>
          <a:lstStyle/>
          <a:p>
            <a:pPr marL="12700">
              <a:lnSpc>
                <a:spcPct val="100000"/>
              </a:lnSpc>
              <a:spcBef>
                <a:spcPts val="1515"/>
              </a:spcBef>
            </a:pPr>
            <a:r>
              <a:rPr dirty="0"/>
              <a:t>Subcontent </a:t>
            </a:r>
            <a:r>
              <a:rPr spc="-5" dirty="0"/>
              <a:t>1: Lorem ipsum dolor sit</a:t>
            </a:r>
            <a:r>
              <a:rPr spc="-25" dirty="0"/>
              <a:t> </a:t>
            </a:r>
            <a:r>
              <a:rPr spc="-5" dirty="0"/>
              <a:t>amet</a:t>
            </a:r>
          </a:p>
          <a:p>
            <a:pPr marL="12700">
              <a:lnSpc>
                <a:spcPts val="3695"/>
              </a:lnSpc>
              <a:spcBef>
                <a:spcPts val="1875"/>
              </a:spcBef>
            </a:pPr>
            <a:r>
              <a:rPr sz="3300" b="1" dirty="0">
                <a:solidFill>
                  <a:srgbClr val="B1E0E2"/>
                </a:solidFill>
                <a:latin typeface="Arial Narrow"/>
                <a:cs typeface="Arial Narrow"/>
              </a:rPr>
              <a:t>HEAD CONTENT</a:t>
            </a:r>
            <a:r>
              <a:rPr sz="3300" b="1" spc="-10" dirty="0">
                <a:solidFill>
                  <a:srgbClr val="B1E0E2"/>
                </a:solidFill>
                <a:latin typeface="Arial Narrow"/>
                <a:cs typeface="Arial Narrow"/>
              </a:rPr>
              <a:t> </a:t>
            </a:r>
            <a:r>
              <a:rPr sz="3300" b="1" dirty="0">
                <a:solidFill>
                  <a:srgbClr val="B1E0E2"/>
                </a:solidFill>
                <a:latin typeface="Arial Narrow"/>
                <a:cs typeface="Arial Narrow"/>
              </a:rPr>
              <a:t>2</a:t>
            </a:r>
            <a:endParaRPr sz="3300" dirty="0">
              <a:solidFill>
                <a:srgbClr val="B1E0E2"/>
              </a:solidFill>
              <a:latin typeface="Arial Narrow"/>
              <a:cs typeface="Arial Narrow"/>
            </a:endParaRPr>
          </a:p>
          <a:p>
            <a:pPr marL="12700">
              <a:lnSpc>
                <a:spcPts val="2735"/>
              </a:lnSpc>
            </a:pPr>
            <a:r>
              <a:rPr dirty="0"/>
              <a:t>Subcontent </a:t>
            </a:r>
            <a:r>
              <a:rPr spc="-5" dirty="0"/>
              <a:t>2: Lorem ipsum dolor sit amet, cons</a:t>
            </a:r>
            <a:r>
              <a:rPr spc="-45" dirty="0"/>
              <a:t> </a:t>
            </a:r>
            <a:r>
              <a:rPr dirty="0"/>
              <a:t>ec-</a:t>
            </a:r>
          </a:p>
          <a:p>
            <a:pPr marL="12700" marR="5080">
              <a:lnSpc>
                <a:spcPct val="100000"/>
              </a:lnSpc>
            </a:pPr>
            <a:r>
              <a:rPr spc="-5" dirty="0"/>
              <a:t>tetuer adipiscing elit, sed diam nonummy nibh euismod  tincidunt ut laoreet dolore magna aliquam erat</a:t>
            </a:r>
            <a:r>
              <a:rPr spc="-70" dirty="0"/>
              <a:t> </a:t>
            </a:r>
            <a:r>
              <a:rPr spc="-5" dirty="0"/>
              <a:t>volutpat.</a:t>
            </a:r>
          </a:p>
          <a:p>
            <a:pPr marL="12700">
              <a:lnSpc>
                <a:spcPts val="3695"/>
              </a:lnSpc>
              <a:spcBef>
                <a:spcPts val="2075"/>
              </a:spcBef>
            </a:pPr>
            <a:r>
              <a:rPr sz="3300" b="1" dirty="0">
                <a:solidFill>
                  <a:srgbClr val="B1E0E2"/>
                </a:solidFill>
                <a:latin typeface="Arial Narrow"/>
                <a:cs typeface="Arial Narrow"/>
              </a:rPr>
              <a:t>HEAD CONTENT</a:t>
            </a:r>
            <a:r>
              <a:rPr sz="3300" b="1" spc="-10" dirty="0">
                <a:solidFill>
                  <a:srgbClr val="B1E0E2"/>
                </a:solidFill>
                <a:latin typeface="Arial Narrow"/>
                <a:cs typeface="Arial Narrow"/>
              </a:rPr>
              <a:t> </a:t>
            </a:r>
            <a:r>
              <a:rPr sz="3300" b="1" dirty="0">
                <a:solidFill>
                  <a:srgbClr val="B1E0E2"/>
                </a:solidFill>
                <a:latin typeface="Arial Narrow"/>
                <a:cs typeface="Arial Narrow"/>
              </a:rPr>
              <a:t>3</a:t>
            </a:r>
            <a:endParaRPr sz="3300" dirty="0">
              <a:solidFill>
                <a:srgbClr val="B1E0E2"/>
              </a:solidFill>
              <a:latin typeface="Arial Narrow"/>
              <a:cs typeface="Arial Narrow"/>
            </a:endParaRPr>
          </a:p>
          <a:p>
            <a:pPr marL="12700">
              <a:lnSpc>
                <a:spcPts val="2735"/>
              </a:lnSpc>
            </a:pPr>
            <a:r>
              <a:rPr dirty="0"/>
              <a:t>Subcontent </a:t>
            </a:r>
            <a:r>
              <a:rPr spc="-5" dirty="0"/>
              <a:t>3: Lorem ipsum dolor sit</a:t>
            </a:r>
            <a:r>
              <a:rPr spc="-25" dirty="0"/>
              <a:t> </a:t>
            </a:r>
            <a:r>
              <a:rPr spc="-5" dirty="0"/>
              <a:t>amet</a:t>
            </a:r>
          </a:p>
          <a:p>
            <a:pPr marL="560070" indent="-215265">
              <a:lnSpc>
                <a:spcPct val="100000"/>
              </a:lnSpc>
              <a:buSzPct val="64000"/>
              <a:buChar char="●"/>
              <a:tabLst>
                <a:tab pos="560705" algn="l"/>
              </a:tabLst>
            </a:pPr>
            <a:r>
              <a:rPr sz="2500" dirty="0"/>
              <a:t>Subcontent </a:t>
            </a:r>
            <a:r>
              <a:rPr sz="2500" spc="-5" dirty="0"/>
              <a:t>4: Lorem ipsum dolor sit</a:t>
            </a:r>
            <a:r>
              <a:rPr sz="2500" spc="-80" dirty="0"/>
              <a:t> </a:t>
            </a:r>
            <a:r>
              <a:rPr sz="2500" spc="-5" dirty="0"/>
              <a:t>amet</a:t>
            </a:r>
            <a:endParaRPr sz="2500" dirty="0"/>
          </a:p>
          <a:p>
            <a:pPr marL="560070" indent="-215265">
              <a:lnSpc>
                <a:spcPct val="100000"/>
              </a:lnSpc>
              <a:buSzPct val="64000"/>
              <a:buChar char="●"/>
              <a:tabLst>
                <a:tab pos="560705" algn="l"/>
              </a:tabLst>
            </a:pPr>
            <a:r>
              <a:rPr sz="2500" dirty="0"/>
              <a:t>Subcontent </a:t>
            </a:r>
            <a:r>
              <a:rPr sz="2500" spc="-5" dirty="0"/>
              <a:t>4: Lorem ipsum dolor sit</a:t>
            </a:r>
            <a:r>
              <a:rPr sz="2500" spc="-80" dirty="0"/>
              <a:t> </a:t>
            </a:r>
            <a:r>
              <a:rPr sz="2500" spc="-5" dirty="0"/>
              <a:t>amet</a:t>
            </a:r>
            <a:endParaRPr sz="2500" dirty="0"/>
          </a:p>
        </p:txBody>
      </p:sp>
      <p:sp>
        <p:nvSpPr>
          <p:cNvPr id="6" name="object 6"/>
          <p:cNvSpPr/>
          <p:nvPr/>
        </p:nvSpPr>
        <p:spPr>
          <a:xfrm>
            <a:off x="9324921" y="7043673"/>
            <a:ext cx="294640" cy="182245"/>
          </a:xfrm>
          <a:custGeom>
            <a:avLst/>
            <a:gdLst/>
            <a:ahLst/>
            <a:cxnLst/>
            <a:rect l="l" t="t" r="r" b="b"/>
            <a:pathLst>
              <a:path w="294640" h="182245">
                <a:moveTo>
                  <a:pt x="294335" y="0"/>
                </a:moveTo>
                <a:lnTo>
                  <a:pt x="0" y="0"/>
                </a:lnTo>
                <a:lnTo>
                  <a:pt x="0" y="182219"/>
                </a:lnTo>
                <a:lnTo>
                  <a:pt x="258051" y="182219"/>
                </a:lnTo>
                <a:lnTo>
                  <a:pt x="293319" y="130022"/>
                </a:lnTo>
                <a:lnTo>
                  <a:pt x="294335" y="0"/>
                </a:lnTo>
                <a:close/>
              </a:path>
            </a:pathLst>
          </a:custGeom>
          <a:solidFill>
            <a:srgbClr val="FFFFFF"/>
          </a:solidFill>
        </p:spPr>
        <p:txBody>
          <a:bodyPr wrap="square" lIns="0" tIns="0" rIns="0" bIns="0" rtlCol="0"/>
          <a:lstStyle/>
          <a:p>
            <a:endParaRPr/>
          </a:p>
        </p:txBody>
      </p:sp>
      <p:sp>
        <p:nvSpPr>
          <p:cNvPr id="7" name="object 7"/>
          <p:cNvSpPr/>
          <p:nvPr/>
        </p:nvSpPr>
        <p:spPr>
          <a:xfrm>
            <a:off x="8619566" y="6689470"/>
            <a:ext cx="991158" cy="53684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492135" y="6875753"/>
            <a:ext cx="1196734" cy="65969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9796" y="1458048"/>
            <a:ext cx="6019165" cy="4856480"/>
          </a:xfrm>
          <a:custGeom>
            <a:avLst/>
            <a:gdLst/>
            <a:ahLst/>
            <a:cxnLst/>
            <a:rect l="l" t="t" r="r" b="b"/>
            <a:pathLst>
              <a:path w="6019165" h="4856480">
                <a:moveTo>
                  <a:pt x="0" y="76"/>
                </a:moveTo>
                <a:lnTo>
                  <a:pt x="0" y="4856391"/>
                </a:lnTo>
                <a:lnTo>
                  <a:pt x="6018606" y="4856391"/>
                </a:lnTo>
                <a:lnTo>
                  <a:pt x="6018606" y="0"/>
                </a:lnTo>
                <a:lnTo>
                  <a:pt x="0" y="76"/>
                </a:lnTo>
                <a:close/>
              </a:path>
            </a:pathLst>
          </a:custGeom>
          <a:solidFill>
            <a:srgbClr val="0A4976"/>
          </a:solidFill>
        </p:spPr>
        <p:txBody>
          <a:bodyPr wrap="square" lIns="0" tIns="0" rIns="0" bIns="0" rtlCol="0"/>
          <a:lstStyle/>
          <a:p>
            <a:endParaRPr/>
          </a:p>
        </p:txBody>
      </p:sp>
      <p:sp>
        <p:nvSpPr>
          <p:cNvPr id="3" name="object 3"/>
          <p:cNvSpPr txBox="1">
            <a:spLocks noGrp="1"/>
          </p:cNvSpPr>
          <p:nvPr>
            <p:ph type="title"/>
          </p:nvPr>
        </p:nvSpPr>
        <p:spPr>
          <a:xfrm>
            <a:off x="4372966" y="1758224"/>
            <a:ext cx="4464050" cy="1823720"/>
          </a:xfrm>
          <a:prstGeom prst="rect">
            <a:avLst/>
          </a:prstGeom>
        </p:spPr>
        <p:txBody>
          <a:bodyPr vert="horz" wrap="square" lIns="0" tIns="12700" rIns="0" bIns="0" rtlCol="0">
            <a:spAutoFit/>
          </a:bodyPr>
          <a:lstStyle/>
          <a:p>
            <a:pPr marL="12700" marR="5080">
              <a:lnSpc>
                <a:spcPct val="100000"/>
              </a:lnSpc>
              <a:spcBef>
                <a:spcPts val="100"/>
              </a:spcBef>
              <a:tabLst>
                <a:tab pos="1480185" algn="l"/>
              </a:tabLst>
            </a:pPr>
            <a:r>
              <a:rPr sz="5900" dirty="0">
                <a:solidFill>
                  <a:srgbClr val="B1E0E2"/>
                </a:solidFill>
              </a:rPr>
              <a:t>HEADER 1  FOR	CONTENT</a:t>
            </a:r>
          </a:p>
        </p:txBody>
      </p:sp>
      <p:sp>
        <p:nvSpPr>
          <p:cNvPr id="4" name="object 4"/>
          <p:cNvSpPr txBox="1"/>
          <p:nvPr/>
        </p:nvSpPr>
        <p:spPr>
          <a:xfrm>
            <a:off x="4372966" y="4027165"/>
            <a:ext cx="4989195" cy="1549400"/>
          </a:xfrm>
          <a:prstGeom prst="rect">
            <a:avLst/>
          </a:prstGeom>
        </p:spPr>
        <p:txBody>
          <a:bodyPr vert="horz" wrap="square" lIns="0" tIns="12700" rIns="0" bIns="0" rtlCol="0">
            <a:spAutoFit/>
          </a:bodyPr>
          <a:lstStyle/>
          <a:p>
            <a:pPr marL="12700" marR="5080">
              <a:lnSpc>
                <a:spcPct val="100000"/>
              </a:lnSpc>
              <a:spcBef>
                <a:spcPts val="100"/>
              </a:spcBef>
            </a:pPr>
            <a:r>
              <a:rPr sz="2500" dirty="0">
                <a:solidFill>
                  <a:srgbClr val="FFFFFF"/>
                </a:solidFill>
                <a:latin typeface="Arial Narrow"/>
                <a:cs typeface="Arial Narrow"/>
              </a:rPr>
              <a:t>Subcontent </a:t>
            </a:r>
            <a:r>
              <a:rPr sz="2500" spc="-5" dirty="0">
                <a:solidFill>
                  <a:srgbClr val="FFFFFF"/>
                </a:solidFill>
                <a:latin typeface="Arial Narrow"/>
                <a:cs typeface="Arial Narrow"/>
              </a:rPr>
              <a:t>1: Lorem ipsum dolor sit amet,  cons ectetuer adipiscing elit, sed diam  nonummy nibh euismod tincidunt ut laoreet  dolore magna aliquam erat</a:t>
            </a:r>
            <a:r>
              <a:rPr sz="2500" spc="-30" dirty="0">
                <a:solidFill>
                  <a:srgbClr val="FFFFFF"/>
                </a:solidFill>
                <a:latin typeface="Arial Narrow"/>
                <a:cs typeface="Arial Narrow"/>
              </a:rPr>
              <a:t> </a:t>
            </a:r>
            <a:r>
              <a:rPr sz="2500" spc="-5" dirty="0">
                <a:solidFill>
                  <a:srgbClr val="FFFFFF"/>
                </a:solidFill>
                <a:latin typeface="Arial Narrow"/>
                <a:cs typeface="Arial Narrow"/>
              </a:rPr>
              <a:t>volutpat.</a:t>
            </a:r>
            <a:endParaRPr sz="2500">
              <a:latin typeface="Arial Narrow"/>
              <a:cs typeface="Arial Narrow"/>
            </a:endParaRPr>
          </a:p>
        </p:txBody>
      </p:sp>
      <p:sp>
        <p:nvSpPr>
          <p:cNvPr id="5" name="object 5"/>
          <p:cNvSpPr/>
          <p:nvPr/>
        </p:nvSpPr>
        <p:spPr>
          <a:xfrm>
            <a:off x="8619566" y="6689470"/>
            <a:ext cx="991158" cy="53684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492135" y="6875756"/>
            <a:ext cx="1196734" cy="65969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0" y="0"/>
            <a:ext cx="4039793" cy="77724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0" y="7441006"/>
            <a:ext cx="4039870" cy="331470"/>
          </a:xfrm>
          <a:custGeom>
            <a:avLst/>
            <a:gdLst/>
            <a:ahLst/>
            <a:cxnLst/>
            <a:rect l="l" t="t" r="r" b="b"/>
            <a:pathLst>
              <a:path w="4039870" h="331470">
                <a:moveTo>
                  <a:pt x="0" y="331393"/>
                </a:moveTo>
                <a:lnTo>
                  <a:pt x="0" y="0"/>
                </a:lnTo>
                <a:lnTo>
                  <a:pt x="4039793" y="0"/>
                </a:lnTo>
                <a:lnTo>
                  <a:pt x="4039793" y="331393"/>
                </a:lnTo>
                <a:lnTo>
                  <a:pt x="0" y="331393"/>
                </a:lnTo>
                <a:close/>
              </a:path>
            </a:pathLst>
          </a:custGeom>
          <a:solidFill>
            <a:srgbClr val="007299"/>
          </a:solid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5904865" cy="7772400"/>
            <a:chOff x="0" y="0"/>
            <a:chExt cx="5904865" cy="7772400"/>
          </a:xfrm>
        </p:grpSpPr>
        <p:pic>
          <p:nvPicPr>
            <p:cNvPr id="3" name="object 3"/>
            <p:cNvPicPr/>
            <p:nvPr/>
          </p:nvPicPr>
          <p:blipFill>
            <a:blip r:embed="rId2" cstate="print"/>
            <a:stretch>
              <a:fillRect/>
            </a:stretch>
          </p:blipFill>
          <p:spPr>
            <a:xfrm>
              <a:off x="2895003" y="3874008"/>
              <a:ext cx="3009290" cy="3898391"/>
            </a:xfrm>
            <a:prstGeom prst="rect">
              <a:avLst/>
            </a:prstGeom>
          </p:spPr>
        </p:pic>
        <p:pic>
          <p:nvPicPr>
            <p:cNvPr id="4" name="object 4"/>
            <p:cNvPicPr/>
            <p:nvPr/>
          </p:nvPicPr>
          <p:blipFill>
            <a:blip r:embed="rId3" cstate="print"/>
            <a:stretch>
              <a:fillRect/>
            </a:stretch>
          </p:blipFill>
          <p:spPr>
            <a:xfrm>
              <a:off x="0" y="0"/>
              <a:ext cx="2895003" cy="3886314"/>
            </a:xfrm>
            <a:prstGeom prst="rect">
              <a:avLst/>
            </a:prstGeom>
          </p:spPr>
        </p:pic>
        <p:sp>
          <p:nvSpPr>
            <p:cNvPr id="5" name="object 5"/>
            <p:cNvSpPr/>
            <p:nvPr/>
          </p:nvSpPr>
          <p:spPr>
            <a:xfrm>
              <a:off x="0" y="0"/>
              <a:ext cx="5904865" cy="7772400"/>
            </a:xfrm>
            <a:custGeom>
              <a:avLst/>
              <a:gdLst/>
              <a:ahLst/>
              <a:cxnLst/>
              <a:rect l="l" t="t" r="r" b="b"/>
              <a:pathLst>
                <a:path w="5904865" h="7772400">
                  <a:moveTo>
                    <a:pt x="2774950" y="3988308"/>
                  </a:moveTo>
                  <a:lnTo>
                    <a:pt x="0" y="3988308"/>
                  </a:lnTo>
                  <a:lnTo>
                    <a:pt x="0" y="7772400"/>
                  </a:lnTo>
                  <a:lnTo>
                    <a:pt x="2774950" y="7772400"/>
                  </a:lnTo>
                  <a:lnTo>
                    <a:pt x="2774950" y="3988308"/>
                  </a:lnTo>
                  <a:close/>
                </a:path>
                <a:path w="5904865" h="7772400">
                  <a:moveTo>
                    <a:pt x="5904293" y="0"/>
                  </a:moveTo>
                  <a:lnTo>
                    <a:pt x="3009061" y="0"/>
                  </a:lnTo>
                  <a:lnTo>
                    <a:pt x="3009061" y="3785108"/>
                  </a:lnTo>
                  <a:lnTo>
                    <a:pt x="5904293" y="3785108"/>
                  </a:lnTo>
                  <a:lnTo>
                    <a:pt x="5904293" y="0"/>
                  </a:lnTo>
                  <a:close/>
                </a:path>
              </a:pathLst>
            </a:custGeom>
            <a:solidFill>
              <a:srgbClr val="0A4976"/>
            </a:solidFill>
          </p:spPr>
          <p:txBody>
            <a:bodyPr wrap="square" lIns="0" tIns="0" rIns="0" bIns="0" rtlCol="0"/>
            <a:lstStyle/>
            <a:p>
              <a:endParaRPr/>
            </a:p>
          </p:txBody>
        </p:sp>
      </p:grpSp>
      <p:grpSp>
        <p:nvGrpSpPr>
          <p:cNvPr id="6" name="object 6"/>
          <p:cNvGrpSpPr/>
          <p:nvPr/>
        </p:nvGrpSpPr>
        <p:grpSpPr>
          <a:xfrm>
            <a:off x="8492135" y="6689470"/>
            <a:ext cx="1196975" cy="846455"/>
            <a:chOff x="8492135" y="6689470"/>
            <a:chExt cx="1196975" cy="846455"/>
          </a:xfrm>
        </p:grpSpPr>
        <p:pic>
          <p:nvPicPr>
            <p:cNvPr id="7" name="object 7"/>
            <p:cNvPicPr/>
            <p:nvPr/>
          </p:nvPicPr>
          <p:blipFill>
            <a:blip r:embed="rId4" cstate="print"/>
            <a:stretch>
              <a:fillRect/>
            </a:stretch>
          </p:blipFill>
          <p:spPr>
            <a:xfrm>
              <a:off x="8619566" y="6689470"/>
              <a:ext cx="991158" cy="536841"/>
            </a:xfrm>
            <a:prstGeom prst="rect">
              <a:avLst/>
            </a:prstGeom>
          </p:spPr>
        </p:pic>
        <p:pic>
          <p:nvPicPr>
            <p:cNvPr id="8" name="object 8"/>
            <p:cNvPicPr/>
            <p:nvPr/>
          </p:nvPicPr>
          <p:blipFill>
            <a:blip r:embed="rId5" cstate="print"/>
            <a:stretch>
              <a:fillRect/>
            </a:stretch>
          </p:blipFill>
          <p:spPr>
            <a:xfrm>
              <a:off x="8492135" y="6875757"/>
              <a:ext cx="1196734" cy="659695"/>
            </a:xfrm>
            <a:prstGeom prst="rect">
              <a:avLst/>
            </a:prstGeom>
          </p:spPr>
        </p:pic>
      </p:grpSp>
      <p:sp>
        <p:nvSpPr>
          <p:cNvPr id="9" name="object 9"/>
          <p:cNvSpPr/>
          <p:nvPr/>
        </p:nvSpPr>
        <p:spPr>
          <a:xfrm>
            <a:off x="5904293" y="0"/>
            <a:ext cx="4154170" cy="320040"/>
          </a:xfrm>
          <a:custGeom>
            <a:avLst/>
            <a:gdLst/>
            <a:ahLst/>
            <a:cxnLst/>
            <a:rect l="l" t="t" r="r" b="b"/>
            <a:pathLst>
              <a:path w="4154170" h="320040">
                <a:moveTo>
                  <a:pt x="4154106" y="319843"/>
                </a:moveTo>
                <a:lnTo>
                  <a:pt x="0" y="319843"/>
                </a:lnTo>
                <a:lnTo>
                  <a:pt x="0" y="0"/>
                </a:lnTo>
                <a:lnTo>
                  <a:pt x="4154106" y="0"/>
                </a:lnTo>
                <a:lnTo>
                  <a:pt x="4154106" y="319843"/>
                </a:lnTo>
                <a:close/>
              </a:path>
            </a:pathLst>
          </a:custGeom>
          <a:solidFill>
            <a:srgbClr val="007299"/>
          </a:solidFill>
        </p:spPr>
        <p:txBody>
          <a:bodyPr wrap="square" lIns="0" tIns="0" rIns="0" bIns="0" rtlCol="0"/>
          <a:lstStyle/>
          <a:p>
            <a:endParaRPr/>
          </a:p>
        </p:txBody>
      </p:sp>
      <p:sp>
        <p:nvSpPr>
          <p:cNvPr id="10" name="object 10"/>
          <p:cNvSpPr/>
          <p:nvPr/>
        </p:nvSpPr>
        <p:spPr>
          <a:xfrm>
            <a:off x="0" y="0"/>
            <a:ext cx="6019800" cy="7772400"/>
          </a:xfrm>
          <a:custGeom>
            <a:avLst/>
            <a:gdLst/>
            <a:ahLst/>
            <a:cxnLst/>
            <a:rect l="l" t="t" r="r" b="b"/>
            <a:pathLst>
              <a:path w="6019800" h="7772400">
                <a:moveTo>
                  <a:pt x="6019800" y="3785108"/>
                </a:moveTo>
                <a:lnTo>
                  <a:pt x="3009061" y="3785108"/>
                </a:lnTo>
                <a:lnTo>
                  <a:pt x="3009061" y="0"/>
                </a:lnTo>
                <a:lnTo>
                  <a:pt x="2774950" y="0"/>
                </a:lnTo>
                <a:lnTo>
                  <a:pt x="2774950" y="3785108"/>
                </a:lnTo>
                <a:lnTo>
                  <a:pt x="0" y="3785108"/>
                </a:lnTo>
                <a:lnTo>
                  <a:pt x="0" y="3988308"/>
                </a:lnTo>
                <a:lnTo>
                  <a:pt x="2774950" y="3988308"/>
                </a:lnTo>
                <a:lnTo>
                  <a:pt x="2774950" y="7772400"/>
                </a:lnTo>
                <a:lnTo>
                  <a:pt x="3009061" y="7772400"/>
                </a:lnTo>
                <a:lnTo>
                  <a:pt x="3009061" y="3988308"/>
                </a:lnTo>
                <a:lnTo>
                  <a:pt x="6019800" y="3988308"/>
                </a:lnTo>
                <a:lnTo>
                  <a:pt x="6019800" y="3785108"/>
                </a:lnTo>
                <a:close/>
              </a:path>
            </a:pathLst>
          </a:custGeom>
          <a:solidFill>
            <a:srgbClr val="FFFFFF"/>
          </a:solidFill>
        </p:spPr>
        <p:txBody>
          <a:bodyPr wrap="square" lIns="0" tIns="0" rIns="0" bIns="0" rtlCol="0"/>
          <a:lstStyle/>
          <a:p>
            <a:endParaRPr/>
          </a:p>
        </p:txBody>
      </p:sp>
      <p:sp>
        <p:nvSpPr>
          <p:cNvPr id="11" name="object 11"/>
          <p:cNvSpPr txBox="1"/>
          <p:nvPr/>
        </p:nvSpPr>
        <p:spPr>
          <a:xfrm>
            <a:off x="6126448" y="2480704"/>
            <a:ext cx="3434715" cy="2922270"/>
          </a:xfrm>
          <a:prstGeom prst="rect">
            <a:avLst/>
          </a:prstGeom>
        </p:spPr>
        <p:txBody>
          <a:bodyPr vert="horz" wrap="square" lIns="0" tIns="12700" rIns="0" bIns="0" rtlCol="0">
            <a:spAutoFit/>
          </a:bodyPr>
          <a:lstStyle/>
          <a:p>
            <a:pPr marL="12700" marR="104139">
              <a:lnSpc>
                <a:spcPct val="100000"/>
              </a:lnSpc>
              <a:spcBef>
                <a:spcPts val="100"/>
              </a:spcBef>
              <a:tabLst>
                <a:tab pos="1106805" algn="l"/>
              </a:tabLst>
            </a:pPr>
            <a:r>
              <a:rPr sz="4400" b="1" dirty="0">
                <a:solidFill>
                  <a:srgbClr val="00729A"/>
                </a:solidFill>
                <a:latin typeface="Arial Narrow"/>
                <a:cs typeface="Arial Narrow"/>
              </a:rPr>
              <a:t>HEADER </a:t>
            </a:r>
            <a:r>
              <a:rPr sz="4400" b="1" spc="-50" dirty="0">
                <a:solidFill>
                  <a:srgbClr val="00729A"/>
                </a:solidFill>
                <a:latin typeface="Arial Narrow"/>
                <a:cs typeface="Arial Narrow"/>
              </a:rPr>
              <a:t>1 </a:t>
            </a:r>
            <a:r>
              <a:rPr sz="4400" b="1" spc="-25" dirty="0">
                <a:solidFill>
                  <a:srgbClr val="00729A"/>
                </a:solidFill>
                <a:latin typeface="Arial Narrow"/>
                <a:cs typeface="Arial Narrow"/>
              </a:rPr>
              <a:t>FOR</a:t>
            </a:r>
            <a:r>
              <a:rPr sz="4400" b="1" dirty="0">
                <a:solidFill>
                  <a:srgbClr val="00729A"/>
                </a:solidFill>
                <a:latin typeface="Arial Narrow"/>
                <a:cs typeface="Arial Narrow"/>
              </a:rPr>
              <a:t>	</a:t>
            </a:r>
            <a:r>
              <a:rPr sz="4400" b="1" spc="-10" dirty="0">
                <a:solidFill>
                  <a:srgbClr val="00729A"/>
                </a:solidFill>
                <a:latin typeface="Arial Narrow"/>
                <a:cs typeface="Arial Narrow"/>
              </a:rPr>
              <a:t>CONTENT</a:t>
            </a:r>
            <a:endParaRPr sz="4400" dirty="0">
              <a:latin typeface="Arial Narrow"/>
              <a:cs typeface="Arial Narrow"/>
            </a:endParaRPr>
          </a:p>
          <a:p>
            <a:pPr marL="12700" marR="5080">
              <a:lnSpc>
                <a:spcPct val="100000"/>
              </a:lnSpc>
              <a:spcBef>
                <a:spcPts val="850"/>
              </a:spcBef>
            </a:pPr>
            <a:r>
              <a:rPr sz="1900" dirty="0">
                <a:solidFill>
                  <a:srgbClr val="010202"/>
                </a:solidFill>
                <a:latin typeface="Arial Narrow"/>
                <a:cs typeface="Arial Narrow"/>
              </a:rPr>
              <a:t>Subcontent</a:t>
            </a:r>
            <a:r>
              <a:rPr sz="1900" spc="-15" dirty="0">
                <a:solidFill>
                  <a:srgbClr val="010202"/>
                </a:solidFill>
                <a:latin typeface="Arial Narrow"/>
                <a:cs typeface="Arial Narrow"/>
              </a:rPr>
              <a:t> </a:t>
            </a:r>
            <a:r>
              <a:rPr sz="1900" dirty="0">
                <a:solidFill>
                  <a:srgbClr val="010202"/>
                </a:solidFill>
                <a:latin typeface="Arial Narrow"/>
                <a:cs typeface="Arial Narrow"/>
              </a:rPr>
              <a:t>1:</a:t>
            </a:r>
            <a:r>
              <a:rPr sz="1900" spc="-20" dirty="0">
                <a:solidFill>
                  <a:srgbClr val="010202"/>
                </a:solidFill>
                <a:latin typeface="Arial Narrow"/>
                <a:cs typeface="Arial Narrow"/>
              </a:rPr>
              <a:t> </a:t>
            </a:r>
            <a:r>
              <a:rPr sz="1900" dirty="0">
                <a:solidFill>
                  <a:srgbClr val="010202"/>
                </a:solidFill>
                <a:latin typeface="Arial Narrow"/>
                <a:cs typeface="Arial Narrow"/>
              </a:rPr>
              <a:t>Lorem</a:t>
            </a:r>
            <a:r>
              <a:rPr sz="1900" spc="-15" dirty="0">
                <a:solidFill>
                  <a:srgbClr val="010202"/>
                </a:solidFill>
                <a:latin typeface="Arial Narrow"/>
                <a:cs typeface="Arial Narrow"/>
              </a:rPr>
              <a:t> </a:t>
            </a:r>
            <a:r>
              <a:rPr sz="1900" dirty="0">
                <a:solidFill>
                  <a:srgbClr val="010202"/>
                </a:solidFill>
                <a:latin typeface="Arial Narrow"/>
                <a:cs typeface="Arial Narrow"/>
              </a:rPr>
              <a:t>ipsum</a:t>
            </a:r>
            <a:r>
              <a:rPr sz="1900" spc="-20" dirty="0">
                <a:solidFill>
                  <a:srgbClr val="010202"/>
                </a:solidFill>
                <a:latin typeface="Arial Narrow"/>
                <a:cs typeface="Arial Narrow"/>
              </a:rPr>
              <a:t> </a:t>
            </a:r>
            <a:r>
              <a:rPr sz="1900" dirty="0">
                <a:solidFill>
                  <a:srgbClr val="010202"/>
                </a:solidFill>
                <a:latin typeface="Arial Narrow"/>
                <a:cs typeface="Arial Narrow"/>
              </a:rPr>
              <a:t>dolor</a:t>
            </a:r>
            <a:r>
              <a:rPr sz="1900" spc="-15" dirty="0">
                <a:solidFill>
                  <a:srgbClr val="010202"/>
                </a:solidFill>
                <a:latin typeface="Arial Narrow"/>
                <a:cs typeface="Arial Narrow"/>
              </a:rPr>
              <a:t> </a:t>
            </a:r>
            <a:r>
              <a:rPr sz="1900" spc="-25" dirty="0">
                <a:solidFill>
                  <a:srgbClr val="010202"/>
                </a:solidFill>
                <a:latin typeface="Arial Narrow"/>
                <a:cs typeface="Arial Narrow"/>
              </a:rPr>
              <a:t>sit </a:t>
            </a:r>
            <a:r>
              <a:rPr sz="1900" dirty="0">
                <a:solidFill>
                  <a:srgbClr val="010202"/>
                </a:solidFill>
                <a:latin typeface="Arial Narrow"/>
                <a:cs typeface="Arial Narrow"/>
              </a:rPr>
              <a:t>amet,</a:t>
            </a:r>
            <a:r>
              <a:rPr sz="1900" spc="-35" dirty="0">
                <a:solidFill>
                  <a:srgbClr val="010202"/>
                </a:solidFill>
                <a:latin typeface="Arial Narrow"/>
                <a:cs typeface="Arial Narrow"/>
              </a:rPr>
              <a:t> </a:t>
            </a:r>
            <a:r>
              <a:rPr sz="1900" dirty="0">
                <a:solidFill>
                  <a:srgbClr val="010202"/>
                </a:solidFill>
                <a:latin typeface="Arial Narrow"/>
                <a:cs typeface="Arial Narrow"/>
              </a:rPr>
              <a:t>cons</a:t>
            </a:r>
            <a:r>
              <a:rPr sz="1900" spc="-30" dirty="0">
                <a:solidFill>
                  <a:srgbClr val="010202"/>
                </a:solidFill>
                <a:latin typeface="Arial Narrow"/>
                <a:cs typeface="Arial Narrow"/>
              </a:rPr>
              <a:t> </a:t>
            </a:r>
            <a:r>
              <a:rPr sz="1900" dirty="0">
                <a:solidFill>
                  <a:srgbClr val="010202"/>
                </a:solidFill>
                <a:latin typeface="Arial Narrow"/>
                <a:cs typeface="Arial Narrow"/>
              </a:rPr>
              <a:t>ectetuer</a:t>
            </a:r>
            <a:r>
              <a:rPr sz="1900" spc="-35" dirty="0">
                <a:solidFill>
                  <a:srgbClr val="010202"/>
                </a:solidFill>
                <a:latin typeface="Arial Narrow"/>
                <a:cs typeface="Arial Narrow"/>
              </a:rPr>
              <a:t> </a:t>
            </a:r>
            <a:r>
              <a:rPr sz="1900" dirty="0">
                <a:solidFill>
                  <a:srgbClr val="010202"/>
                </a:solidFill>
                <a:latin typeface="Arial Narrow"/>
                <a:cs typeface="Arial Narrow"/>
              </a:rPr>
              <a:t>adipiscing</a:t>
            </a:r>
            <a:r>
              <a:rPr sz="1900" spc="-30" dirty="0">
                <a:solidFill>
                  <a:srgbClr val="010202"/>
                </a:solidFill>
                <a:latin typeface="Arial Narrow"/>
                <a:cs typeface="Arial Narrow"/>
              </a:rPr>
              <a:t> </a:t>
            </a:r>
            <a:r>
              <a:rPr sz="1900" dirty="0">
                <a:solidFill>
                  <a:srgbClr val="010202"/>
                </a:solidFill>
                <a:latin typeface="Arial Narrow"/>
                <a:cs typeface="Arial Narrow"/>
              </a:rPr>
              <a:t>elit,</a:t>
            </a:r>
            <a:r>
              <a:rPr sz="1900" spc="-30" dirty="0">
                <a:solidFill>
                  <a:srgbClr val="010202"/>
                </a:solidFill>
                <a:latin typeface="Arial Narrow"/>
                <a:cs typeface="Arial Narrow"/>
              </a:rPr>
              <a:t> </a:t>
            </a:r>
            <a:r>
              <a:rPr sz="1900" spc="-25" dirty="0">
                <a:solidFill>
                  <a:srgbClr val="010202"/>
                </a:solidFill>
                <a:latin typeface="Arial Narrow"/>
                <a:cs typeface="Arial Narrow"/>
              </a:rPr>
              <a:t>sed </a:t>
            </a:r>
            <a:r>
              <a:rPr sz="1900" dirty="0">
                <a:solidFill>
                  <a:srgbClr val="010202"/>
                </a:solidFill>
                <a:latin typeface="Arial Narrow"/>
                <a:cs typeface="Arial Narrow"/>
              </a:rPr>
              <a:t>diam</a:t>
            </a:r>
            <a:r>
              <a:rPr sz="1900" spc="-30" dirty="0">
                <a:solidFill>
                  <a:srgbClr val="010202"/>
                </a:solidFill>
                <a:latin typeface="Arial Narrow"/>
                <a:cs typeface="Arial Narrow"/>
              </a:rPr>
              <a:t> </a:t>
            </a:r>
            <a:r>
              <a:rPr sz="1900" dirty="0">
                <a:solidFill>
                  <a:srgbClr val="010202"/>
                </a:solidFill>
                <a:latin typeface="Arial Narrow"/>
                <a:cs typeface="Arial Narrow"/>
              </a:rPr>
              <a:t>nonummy</a:t>
            </a:r>
            <a:r>
              <a:rPr sz="1900" spc="-25" dirty="0">
                <a:solidFill>
                  <a:srgbClr val="010202"/>
                </a:solidFill>
                <a:latin typeface="Arial Narrow"/>
                <a:cs typeface="Arial Narrow"/>
              </a:rPr>
              <a:t> </a:t>
            </a:r>
            <a:r>
              <a:rPr sz="1900" dirty="0">
                <a:solidFill>
                  <a:srgbClr val="010202"/>
                </a:solidFill>
                <a:latin typeface="Arial Narrow"/>
                <a:cs typeface="Arial Narrow"/>
              </a:rPr>
              <a:t>nibh</a:t>
            </a:r>
            <a:r>
              <a:rPr sz="1900" spc="-30" dirty="0">
                <a:solidFill>
                  <a:srgbClr val="010202"/>
                </a:solidFill>
                <a:latin typeface="Arial Narrow"/>
                <a:cs typeface="Arial Narrow"/>
              </a:rPr>
              <a:t> </a:t>
            </a:r>
            <a:r>
              <a:rPr sz="1900" dirty="0">
                <a:solidFill>
                  <a:srgbClr val="010202"/>
                </a:solidFill>
                <a:latin typeface="Arial Narrow"/>
                <a:cs typeface="Arial Narrow"/>
              </a:rPr>
              <a:t>euismod</a:t>
            </a:r>
            <a:r>
              <a:rPr sz="1900" spc="-25" dirty="0">
                <a:solidFill>
                  <a:srgbClr val="010202"/>
                </a:solidFill>
                <a:latin typeface="Arial Narrow"/>
                <a:cs typeface="Arial Narrow"/>
              </a:rPr>
              <a:t> </a:t>
            </a:r>
            <a:r>
              <a:rPr sz="1900" spc="-10" dirty="0">
                <a:solidFill>
                  <a:srgbClr val="010202"/>
                </a:solidFill>
                <a:latin typeface="Arial Narrow"/>
                <a:cs typeface="Arial Narrow"/>
              </a:rPr>
              <a:t>tincidunt </a:t>
            </a:r>
            <a:r>
              <a:rPr sz="1900" dirty="0">
                <a:solidFill>
                  <a:srgbClr val="010202"/>
                </a:solidFill>
                <a:latin typeface="Arial Narrow"/>
                <a:cs typeface="Arial Narrow"/>
              </a:rPr>
              <a:t>ut</a:t>
            </a:r>
            <a:r>
              <a:rPr sz="1900" spc="-40" dirty="0">
                <a:solidFill>
                  <a:srgbClr val="010202"/>
                </a:solidFill>
                <a:latin typeface="Arial Narrow"/>
                <a:cs typeface="Arial Narrow"/>
              </a:rPr>
              <a:t> </a:t>
            </a:r>
            <a:r>
              <a:rPr sz="1900" dirty="0">
                <a:solidFill>
                  <a:srgbClr val="010202"/>
                </a:solidFill>
                <a:latin typeface="Arial Narrow"/>
                <a:cs typeface="Arial Narrow"/>
              </a:rPr>
              <a:t>laoreet</a:t>
            </a:r>
            <a:r>
              <a:rPr sz="1900" spc="-25" dirty="0">
                <a:solidFill>
                  <a:srgbClr val="010202"/>
                </a:solidFill>
                <a:latin typeface="Arial Narrow"/>
                <a:cs typeface="Arial Narrow"/>
              </a:rPr>
              <a:t> </a:t>
            </a:r>
            <a:r>
              <a:rPr sz="1900" dirty="0">
                <a:solidFill>
                  <a:srgbClr val="010202"/>
                </a:solidFill>
                <a:latin typeface="Arial Narrow"/>
                <a:cs typeface="Arial Narrow"/>
              </a:rPr>
              <a:t>dolore</a:t>
            </a:r>
            <a:r>
              <a:rPr sz="1900" spc="-30" dirty="0">
                <a:solidFill>
                  <a:srgbClr val="010202"/>
                </a:solidFill>
                <a:latin typeface="Arial Narrow"/>
                <a:cs typeface="Arial Narrow"/>
              </a:rPr>
              <a:t> </a:t>
            </a:r>
            <a:r>
              <a:rPr sz="1900" dirty="0">
                <a:solidFill>
                  <a:srgbClr val="010202"/>
                </a:solidFill>
                <a:latin typeface="Arial Narrow"/>
                <a:cs typeface="Arial Narrow"/>
              </a:rPr>
              <a:t>magna</a:t>
            </a:r>
            <a:r>
              <a:rPr sz="1900" spc="-25" dirty="0">
                <a:solidFill>
                  <a:srgbClr val="010202"/>
                </a:solidFill>
                <a:latin typeface="Arial Narrow"/>
                <a:cs typeface="Arial Narrow"/>
              </a:rPr>
              <a:t> </a:t>
            </a:r>
            <a:r>
              <a:rPr sz="1900" dirty="0">
                <a:solidFill>
                  <a:srgbClr val="010202"/>
                </a:solidFill>
                <a:latin typeface="Arial Narrow"/>
                <a:cs typeface="Arial Narrow"/>
              </a:rPr>
              <a:t>aliquam</a:t>
            </a:r>
            <a:r>
              <a:rPr sz="1900" spc="-25" dirty="0">
                <a:solidFill>
                  <a:srgbClr val="010202"/>
                </a:solidFill>
                <a:latin typeface="Arial Narrow"/>
                <a:cs typeface="Arial Narrow"/>
              </a:rPr>
              <a:t> </a:t>
            </a:r>
            <a:r>
              <a:rPr sz="1900" spc="-20" dirty="0">
                <a:solidFill>
                  <a:srgbClr val="010202"/>
                </a:solidFill>
                <a:latin typeface="Arial Narrow"/>
                <a:cs typeface="Arial Narrow"/>
              </a:rPr>
              <a:t>erat </a:t>
            </a:r>
            <a:r>
              <a:rPr sz="1900" spc="-10" dirty="0">
                <a:solidFill>
                  <a:srgbClr val="010202"/>
                </a:solidFill>
                <a:latin typeface="Arial Narrow"/>
                <a:cs typeface="Arial Narrow"/>
              </a:rPr>
              <a:t>volutpat.</a:t>
            </a:r>
            <a:endParaRPr sz="1900" dirty="0">
              <a:latin typeface="Arial Narrow"/>
              <a:cs typeface="Arial Narrow"/>
            </a:endParaRPr>
          </a:p>
        </p:txBody>
      </p:sp>
      <p:sp>
        <p:nvSpPr>
          <p:cNvPr id="12" name="object 12"/>
          <p:cNvSpPr txBox="1"/>
          <p:nvPr/>
        </p:nvSpPr>
        <p:spPr>
          <a:xfrm>
            <a:off x="3268008" y="693942"/>
            <a:ext cx="2214245" cy="2052320"/>
          </a:xfrm>
          <a:prstGeom prst="rect">
            <a:avLst/>
          </a:prstGeom>
        </p:spPr>
        <p:txBody>
          <a:bodyPr vert="horz" wrap="square" lIns="0" tIns="12700" rIns="0" bIns="0" rtlCol="0">
            <a:spAutoFit/>
          </a:bodyPr>
          <a:lstStyle/>
          <a:p>
            <a:pPr marL="12700" marR="5080" indent="635" algn="ctr">
              <a:lnSpc>
                <a:spcPct val="100000"/>
              </a:lnSpc>
              <a:spcBef>
                <a:spcPts val="100"/>
              </a:spcBef>
            </a:pPr>
            <a:r>
              <a:rPr sz="1900" dirty="0">
                <a:solidFill>
                  <a:srgbClr val="B1E0E2"/>
                </a:solidFill>
                <a:latin typeface="Arial Narrow"/>
                <a:cs typeface="Arial Narrow"/>
              </a:rPr>
              <a:t>Subcontent</a:t>
            </a:r>
            <a:r>
              <a:rPr sz="1900" spc="-5" dirty="0">
                <a:solidFill>
                  <a:srgbClr val="B1E0E2"/>
                </a:solidFill>
                <a:latin typeface="Arial Narrow"/>
                <a:cs typeface="Arial Narrow"/>
              </a:rPr>
              <a:t> </a:t>
            </a:r>
            <a:r>
              <a:rPr sz="1900" dirty="0">
                <a:solidFill>
                  <a:srgbClr val="B1E0E2"/>
                </a:solidFill>
                <a:latin typeface="Arial Narrow"/>
                <a:cs typeface="Arial Narrow"/>
              </a:rPr>
              <a:t>1:</a:t>
            </a:r>
            <a:r>
              <a:rPr sz="1900" spc="-5" dirty="0">
                <a:solidFill>
                  <a:srgbClr val="B1E0E2"/>
                </a:solidFill>
                <a:latin typeface="Arial Narrow"/>
                <a:cs typeface="Arial Narrow"/>
              </a:rPr>
              <a:t> </a:t>
            </a:r>
            <a:r>
              <a:rPr sz="1900" spc="-20" dirty="0">
                <a:solidFill>
                  <a:srgbClr val="B1E0E2"/>
                </a:solidFill>
                <a:latin typeface="Arial Narrow"/>
                <a:cs typeface="Arial Narrow"/>
              </a:rPr>
              <a:t>Lorem </a:t>
            </a:r>
            <a:r>
              <a:rPr sz="1900" dirty="0">
                <a:solidFill>
                  <a:srgbClr val="B1E0E2"/>
                </a:solidFill>
                <a:latin typeface="Arial Narrow"/>
                <a:cs typeface="Arial Narrow"/>
              </a:rPr>
              <a:t>ipsum</a:t>
            </a:r>
            <a:r>
              <a:rPr sz="1900" spc="-25" dirty="0">
                <a:solidFill>
                  <a:srgbClr val="B1E0E2"/>
                </a:solidFill>
                <a:latin typeface="Arial Narrow"/>
                <a:cs typeface="Arial Narrow"/>
              </a:rPr>
              <a:t> </a:t>
            </a:r>
            <a:r>
              <a:rPr sz="1900" dirty="0">
                <a:solidFill>
                  <a:srgbClr val="B1E0E2"/>
                </a:solidFill>
                <a:latin typeface="Arial Narrow"/>
                <a:cs typeface="Arial Narrow"/>
              </a:rPr>
              <a:t>dolor</a:t>
            </a:r>
            <a:r>
              <a:rPr sz="1900" spc="-20" dirty="0">
                <a:solidFill>
                  <a:srgbClr val="B1E0E2"/>
                </a:solidFill>
                <a:latin typeface="Arial Narrow"/>
                <a:cs typeface="Arial Narrow"/>
              </a:rPr>
              <a:t> </a:t>
            </a:r>
            <a:r>
              <a:rPr sz="1900" dirty="0">
                <a:solidFill>
                  <a:srgbClr val="B1E0E2"/>
                </a:solidFill>
                <a:latin typeface="Arial Narrow"/>
                <a:cs typeface="Arial Narrow"/>
              </a:rPr>
              <a:t>sit</a:t>
            </a:r>
            <a:r>
              <a:rPr sz="1900" spc="-20" dirty="0">
                <a:solidFill>
                  <a:srgbClr val="B1E0E2"/>
                </a:solidFill>
                <a:latin typeface="Arial Narrow"/>
                <a:cs typeface="Arial Narrow"/>
              </a:rPr>
              <a:t> </a:t>
            </a:r>
            <a:r>
              <a:rPr sz="1900" spc="-10" dirty="0">
                <a:solidFill>
                  <a:srgbClr val="B1E0E2"/>
                </a:solidFill>
                <a:latin typeface="Arial Narrow"/>
                <a:cs typeface="Arial Narrow"/>
              </a:rPr>
              <a:t>amet, </a:t>
            </a:r>
            <a:r>
              <a:rPr sz="1900" dirty="0">
                <a:solidFill>
                  <a:srgbClr val="B1E0E2"/>
                </a:solidFill>
                <a:latin typeface="Arial Narrow"/>
                <a:cs typeface="Arial Narrow"/>
              </a:rPr>
              <a:t>cons</a:t>
            </a:r>
            <a:r>
              <a:rPr sz="1900" spc="-30" dirty="0">
                <a:solidFill>
                  <a:srgbClr val="B1E0E2"/>
                </a:solidFill>
                <a:latin typeface="Arial Narrow"/>
                <a:cs typeface="Arial Narrow"/>
              </a:rPr>
              <a:t> </a:t>
            </a:r>
            <a:r>
              <a:rPr sz="1900" dirty="0">
                <a:solidFill>
                  <a:srgbClr val="B1E0E2"/>
                </a:solidFill>
                <a:latin typeface="Arial Narrow"/>
                <a:cs typeface="Arial Narrow"/>
              </a:rPr>
              <a:t>ectetuer</a:t>
            </a:r>
            <a:r>
              <a:rPr sz="1900" spc="-30" dirty="0">
                <a:solidFill>
                  <a:srgbClr val="B1E0E2"/>
                </a:solidFill>
                <a:latin typeface="Arial Narrow"/>
                <a:cs typeface="Arial Narrow"/>
              </a:rPr>
              <a:t> </a:t>
            </a:r>
            <a:r>
              <a:rPr sz="1900" spc="-10" dirty="0">
                <a:solidFill>
                  <a:srgbClr val="B1E0E2"/>
                </a:solidFill>
                <a:latin typeface="Arial Narrow"/>
                <a:cs typeface="Arial Narrow"/>
              </a:rPr>
              <a:t>adipiscing </a:t>
            </a:r>
            <a:r>
              <a:rPr sz="1900" dirty="0">
                <a:solidFill>
                  <a:srgbClr val="B1E0E2"/>
                </a:solidFill>
                <a:latin typeface="Arial Narrow"/>
                <a:cs typeface="Arial Narrow"/>
              </a:rPr>
              <a:t>elit,</a:t>
            </a:r>
            <a:r>
              <a:rPr sz="1900" spc="-20" dirty="0">
                <a:solidFill>
                  <a:srgbClr val="B1E0E2"/>
                </a:solidFill>
                <a:latin typeface="Arial Narrow"/>
                <a:cs typeface="Arial Narrow"/>
              </a:rPr>
              <a:t> </a:t>
            </a:r>
            <a:r>
              <a:rPr sz="1900" dirty="0">
                <a:solidFill>
                  <a:srgbClr val="B1E0E2"/>
                </a:solidFill>
                <a:latin typeface="Arial Narrow"/>
                <a:cs typeface="Arial Narrow"/>
              </a:rPr>
              <a:t>sed</a:t>
            </a:r>
            <a:r>
              <a:rPr sz="1900" spc="-20" dirty="0">
                <a:solidFill>
                  <a:srgbClr val="B1E0E2"/>
                </a:solidFill>
                <a:latin typeface="Arial Narrow"/>
                <a:cs typeface="Arial Narrow"/>
              </a:rPr>
              <a:t> </a:t>
            </a:r>
            <a:r>
              <a:rPr sz="1900" dirty="0">
                <a:solidFill>
                  <a:srgbClr val="B1E0E2"/>
                </a:solidFill>
                <a:latin typeface="Arial Narrow"/>
                <a:cs typeface="Arial Narrow"/>
              </a:rPr>
              <a:t>diam</a:t>
            </a:r>
            <a:r>
              <a:rPr sz="1900" spc="-20" dirty="0">
                <a:solidFill>
                  <a:srgbClr val="B1E0E2"/>
                </a:solidFill>
                <a:latin typeface="Arial Narrow"/>
                <a:cs typeface="Arial Narrow"/>
              </a:rPr>
              <a:t> </a:t>
            </a:r>
            <a:r>
              <a:rPr sz="1900" spc="-10" dirty="0">
                <a:solidFill>
                  <a:srgbClr val="B1E0E2"/>
                </a:solidFill>
                <a:latin typeface="Arial Narrow"/>
                <a:cs typeface="Arial Narrow"/>
              </a:rPr>
              <a:t>nonummy </a:t>
            </a:r>
            <a:r>
              <a:rPr sz="1900" dirty="0">
                <a:solidFill>
                  <a:srgbClr val="B1E0E2"/>
                </a:solidFill>
                <a:latin typeface="Arial Narrow"/>
                <a:cs typeface="Arial Narrow"/>
              </a:rPr>
              <a:t>nibh</a:t>
            </a:r>
            <a:r>
              <a:rPr sz="1900" spc="-35" dirty="0">
                <a:solidFill>
                  <a:srgbClr val="B1E0E2"/>
                </a:solidFill>
                <a:latin typeface="Arial Narrow"/>
                <a:cs typeface="Arial Narrow"/>
              </a:rPr>
              <a:t> </a:t>
            </a:r>
            <a:r>
              <a:rPr sz="1900" dirty="0">
                <a:solidFill>
                  <a:srgbClr val="B1E0E2"/>
                </a:solidFill>
                <a:latin typeface="Arial Narrow"/>
                <a:cs typeface="Arial Narrow"/>
              </a:rPr>
              <a:t>euismod</a:t>
            </a:r>
            <a:r>
              <a:rPr sz="1900" spc="-35" dirty="0">
                <a:solidFill>
                  <a:srgbClr val="B1E0E2"/>
                </a:solidFill>
                <a:latin typeface="Arial Narrow"/>
                <a:cs typeface="Arial Narrow"/>
              </a:rPr>
              <a:t> </a:t>
            </a:r>
            <a:r>
              <a:rPr sz="1900" dirty="0">
                <a:solidFill>
                  <a:srgbClr val="B1E0E2"/>
                </a:solidFill>
                <a:latin typeface="Arial Narrow"/>
                <a:cs typeface="Arial Narrow"/>
              </a:rPr>
              <a:t>tincidunt</a:t>
            </a:r>
            <a:r>
              <a:rPr sz="1900" spc="-30" dirty="0">
                <a:solidFill>
                  <a:srgbClr val="B1E0E2"/>
                </a:solidFill>
                <a:latin typeface="Arial Narrow"/>
                <a:cs typeface="Arial Narrow"/>
              </a:rPr>
              <a:t> </a:t>
            </a:r>
            <a:r>
              <a:rPr sz="1900" spc="-25" dirty="0">
                <a:solidFill>
                  <a:srgbClr val="B1E0E2"/>
                </a:solidFill>
                <a:latin typeface="Arial Narrow"/>
                <a:cs typeface="Arial Narrow"/>
              </a:rPr>
              <a:t>ut </a:t>
            </a:r>
            <a:r>
              <a:rPr sz="1900" dirty="0">
                <a:solidFill>
                  <a:srgbClr val="B1E0E2"/>
                </a:solidFill>
                <a:latin typeface="Arial Narrow"/>
                <a:cs typeface="Arial Narrow"/>
              </a:rPr>
              <a:t>laoreet</a:t>
            </a:r>
            <a:r>
              <a:rPr sz="1900" spc="-35" dirty="0">
                <a:solidFill>
                  <a:srgbClr val="B1E0E2"/>
                </a:solidFill>
                <a:latin typeface="Arial Narrow"/>
                <a:cs typeface="Arial Narrow"/>
              </a:rPr>
              <a:t> </a:t>
            </a:r>
            <a:r>
              <a:rPr sz="1900" dirty="0">
                <a:solidFill>
                  <a:srgbClr val="B1E0E2"/>
                </a:solidFill>
                <a:latin typeface="Arial Narrow"/>
                <a:cs typeface="Arial Narrow"/>
              </a:rPr>
              <a:t>dolore</a:t>
            </a:r>
            <a:r>
              <a:rPr sz="1900" spc="-30" dirty="0">
                <a:solidFill>
                  <a:srgbClr val="B1E0E2"/>
                </a:solidFill>
                <a:latin typeface="Arial Narrow"/>
                <a:cs typeface="Arial Narrow"/>
              </a:rPr>
              <a:t> </a:t>
            </a:r>
            <a:r>
              <a:rPr sz="1900" spc="-10" dirty="0">
                <a:solidFill>
                  <a:srgbClr val="B1E0E2"/>
                </a:solidFill>
                <a:latin typeface="Arial Narrow"/>
                <a:cs typeface="Arial Narrow"/>
              </a:rPr>
              <a:t>magna </a:t>
            </a:r>
            <a:r>
              <a:rPr sz="1900" dirty="0">
                <a:solidFill>
                  <a:srgbClr val="B1E0E2"/>
                </a:solidFill>
                <a:latin typeface="Arial Narrow"/>
                <a:cs typeface="Arial Narrow"/>
              </a:rPr>
              <a:t>aliquam</a:t>
            </a:r>
            <a:r>
              <a:rPr sz="1900" spc="-30" dirty="0">
                <a:solidFill>
                  <a:srgbClr val="B1E0E2"/>
                </a:solidFill>
                <a:latin typeface="Arial Narrow"/>
                <a:cs typeface="Arial Narrow"/>
              </a:rPr>
              <a:t> </a:t>
            </a:r>
            <a:r>
              <a:rPr sz="1900" dirty="0">
                <a:solidFill>
                  <a:srgbClr val="B1E0E2"/>
                </a:solidFill>
                <a:latin typeface="Arial Narrow"/>
                <a:cs typeface="Arial Narrow"/>
              </a:rPr>
              <a:t>erat</a:t>
            </a:r>
            <a:r>
              <a:rPr sz="1900" spc="-25" dirty="0">
                <a:solidFill>
                  <a:srgbClr val="B1E0E2"/>
                </a:solidFill>
                <a:latin typeface="Arial Narrow"/>
                <a:cs typeface="Arial Narrow"/>
              </a:rPr>
              <a:t> </a:t>
            </a:r>
            <a:r>
              <a:rPr sz="1900" spc="-10" dirty="0">
                <a:solidFill>
                  <a:srgbClr val="B1E0E2"/>
                </a:solidFill>
                <a:latin typeface="Arial Narrow"/>
                <a:cs typeface="Arial Narrow"/>
              </a:rPr>
              <a:t>volutpat.</a:t>
            </a:r>
            <a:endParaRPr sz="1900" dirty="0">
              <a:latin typeface="Arial Narrow"/>
              <a:cs typeface="Arial Narrow"/>
            </a:endParaRPr>
          </a:p>
        </p:txBody>
      </p:sp>
      <p:sp>
        <p:nvSpPr>
          <p:cNvPr id="13" name="object 13"/>
          <p:cNvSpPr txBox="1"/>
          <p:nvPr/>
        </p:nvSpPr>
        <p:spPr>
          <a:xfrm>
            <a:off x="257790" y="4884841"/>
            <a:ext cx="2214245" cy="2052320"/>
          </a:xfrm>
          <a:prstGeom prst="rect">
            <a:avLst/>
          </a:prstGeom>
        </p:spPr>
        <p:txBody>
          <a:bodyPr vert="horz" wrap="square" lIns="0" tIns="12700" rIns="0" bIns="0" rtlCol="0">
            <a:spAutoFit/>
          </a:bodyPr>
          <a:lstStyle/>
          <a:p>
            <a:pPr marL="12700" marR="5080" indent="635" algn="ctr">
              <a:lnSpc>
                <a:spcPct val="100000"/>
              </a:lnSpc>
              <a:spcBef>
                <a:spcPts val="100"/>
              </a:spcBef>
            </a:pPr>
            <a:r>
              <a:rPr sz="1900" dirty="0">
                <a:solidFill>
                  <a:srgbClr val="B1E0E2"/>
                </a:solidFill>
                <a:latin typeface="Arial Narrow"/>
                <a:cs typeface="Arial Narrow"/>
              </a:rPr>
              <a:t>Subcontent</a:t>
            </a:r>
            <a:r>
              <a:rPr sz="1900" spc="-5" dirty="0">
                <a:solidFill>
                  <a:srgbClr val="B1E0E2"/>
                </a:solidFill>
                <a:latin typeface="Arial Narrow"/>
                <a:cs typeface="Arial Narrow"/>
              </a:rPr>
              <a:t> </a:t>
            </a:r>
            <a:r>
              <a:rPr sz="1900" dirty="0">
                <a:solidFill>
                  <a:srgbClr val="B1E0E2"/>
                </a:solidFill>
                <a:latin typeface="Arial Narrow"/>
                <a:cs typeface="Arial Narrow"/>
              </a:rPr>
              <a:t>1:</a:t>
            </a:r>
            <a:r>
              <a:rPr sz="1900" spc="-5" dirty="0">
                <a:solidFill>
                  <a:srgbClr val="B1E0E2"/>
                </a:solidFill>
                <a:latin typeface="Arial Narrow"/>
                <a:cs typeface="Arial Narrow"/>
              </a:rPr>
              <a:t> </a:t>
            </a:r>
            <a:r>
              <a:rPr sz="1900" spc="-20" dirty="0">
                <a:solidFill>
                  <a:srgbClr val="B1E0E2"/>
                </a:solidFill>
                <a:latin typeface="Arial Narrow"/>
                <a:cs typeface="Arial Narrow"/>
              </a:rPr>
              <a:t>Lorem </a:t>
            </a:r>
            <a:r>
              <a:rPr sz="1900" dirty="0">
                <a:solidFill>
                  <a:srgbClr val="B1E0E2"/>
                </a:solidFill>
                <a:latin typeface="Arial Narrow"/>
                <a:cs typeface="Arial Narrow"/>
              </a:rPr>
              <a:t>ipsum</a:t>
            </a:r>
            <a:r>
              <a:rPr sz="1900" spc="-25" dirty="0">
                <a:solidFill>
                  <a:srgbClr val="B1E0E2"/>
                </a:solidFill>
                <a:latin typeface="Arial Narrow"/>
                <a:cs typeface="Arial Narrow"/>
              </a:rPr>
              <a:t> </a:t>
            </a:r>
            <a:r>
              <a:rPr sz="1900" dirty="0">
                <a:solidFill>
                  <a:srgbClr val="B1E0E2"/>
                </a:solidFill>
                <a:latin typeface="Arial Narrow"/>
                <a:cs typeface="Arial Narrow"/>
              </a:rPr>
              <a:t>dolor</a:t>
            </a:r>
            <a:r>
              <a:rPr sz="1900" spc="-20" dirty="0">
                <a:solidFill>
                  <a:srgbClr val="B1E0E2"/>
                </a:solidFill>
                <a:latin typeface="Arial Narrow"/>
                <a:cs typeface="Arial Narrow"/>
              </a:rPr>
              <a:t> </a:t>
            </a:r>
            <a:r>
              <a:rPr sz="1900" dirty="0">
                <a:solidFill>
                  <a:srgbClr val="B1E0E2"/>
                </a:solidFill>
                <a:latin typeface="Arial Narrow"/>
                <a:cs typeface="Arial Narrow"/>
              </a:rPr>
              <a:t>sit</a:t>
            </a:r>
            <a:r>
              <a:rPr sz="1900" spc="-20" dirty="0">
                <a:solidFill>
                  <a:srgbClr val="B1E0E2"/>
                </a:solidFill>
                <a:latin typeface="Arial Narrow"/>
                <a:cs typeface="Arial Narrow"/>
              </a:rPr>
              <a:t> </a:t>
            </a:r>
            <a:r>
              <a:rPr sz="1900" spc="-10" dirty="0">
                <a:solidFill>
                  <a:srgbClr val="B1E0E2"/>
                </a:solidFill>
                <a:latin typeface="Arial Narrow"/>
                <a:cs typeface="Arial Narrow"/>
              </a:rPr>
              <a:t>amet, </a:t>
            </a:r>
            <a:r>
              <a:rPr sz="1900" dirty="0">
                <a:solidFill>
                  <a:srgbClr val="B1E0E2"/>
                </a:solidFill>
                <a:latin typeface="Arial Narrow"/>
                <a:cs typeface="Arial Narrow"/>
              </a:rPr>
              <a:t>cons</a:t>
            </a:r>
            <a:r>
              <a:rPr sz="1900" spc="-30" dirty="0">
                <a:solidFill>
                  <a:srgbClr val="B1E0E2"/>
                </a:solidFill>
                <a:latin typeface="Arial Narrow"/>
                <a:cs typeface="Arial Narrow"/>
              </a:rPr>
              <a:t> </a:t>
            </a:r>
            <a:r>
              <a:rPr sz="1900" dirty="0">
                <a:solidFill>
                  <a:srgbClr val="B1E0E2"/>
                </a:solidFill>
                <a:latin typeface="Arial Narrow"/>
                <a:cs typeface="Arial Narrow"/>
              </a:rPr>
              <a:t>ectetuer</a:t>
            </a:r>
            <a:r>
              <a:rPr sz="1900" spc="-30" dirty="0">
                <a:solidFill>
                  <a:srgbClr val="B1E0E2"/>
                </a:solidFill>
                <a:latin typeface="Arial Narrow"/>
                <a:cs typeface="Arial Narrow"/>
              </a:rPr>
              <a:t> </a:t>
            </a:r>
            <a:r>
              <a:rPr sz="1900" spc="-10" dirty="0">
                <a:solidFill>
                  <a:srgbClr val="B1E0E2"/>
                </a:solidFill>
                <a:latin typeface="Arial Narrow"/>
                <a:cs typeface="Arial Narrow"/>
              </a:rPr>
              <a:t>adipiscing </a:t>
            </a:r>
            <a:r>
              <a:rPr sz="1900" dirty="0">
                <a:solidFill>
                  <a:srgbClr val="B1E0E2"/>
                </a:solidFill>
                <a:latin typeface="Arial Narrow"/>
                <a:cs typeface="Arial Narrow"/>
              </a:rPr>
              <a:t>elit,</a:t>
            </a:r>
            <a:r>
              <a:rPr sz="1900" spc="-20" dirty="0">
                <a:solidFill>
                  <a:srgbClr val="B1E0E2"/>
                </a:solidFill>
                <a:latin typeface="Arial Narrow"/>
                <a:cs typeface="Arial Narrow"/>
              </a:rPr>
              <a:t> </a:t>
            </a:r>
            <a:r>
              <a:rPr sz="1900" dirty="0">
                <a:solidFill>
                  <a:srgbClr val="B1E0E2"/>
                </a:solidFill>
                <a:latin typeface="Arial Narrow"/>
                <a:cs typeface="Arial Narrow"/>
              </a:rPr>
              <a:t>sed</a:t>
            </a:r>
            <a:r>
              <a:rPr sz="1900" spc="-20" dirty="0">
                <a:solidFill>
                  <a:srgbClr val="B1E0E2"/>
                </a:solidFill>
                <a:latin typeface="Arial Narrow"/>
                <a:cs typeface="Arial Narrow"/>
              </a:rPr>
              <a:t> </a:t>
            </a:r>
            <a:r>
              <a:rPr sz="1900" dirty="0">
                <a:solidFill>
                  <a:srgbClr val="B1E0E2"/>
                </a:solidFill>
                <a:latin typeface="Arial Narrow"/>
                <a:cs typeface="Arial Narrow"/>
              </a:rPr>
              <a:t>diam</a:t>
            </a:r>
            <a:r>
              <a:rPr sz="1900" spc="-20" dirty="0">
                <a:solidFill>
                  <a:srgbClr val="B1E0E2"/>
                </a:solidFill>
                <a:latin typeface="Arial Narrow"/>
                <a:cs typeface="Arial Narrow"/>
              </a:rPr>
              <a:t> </a:t>
            </a:r>
            <a:r>
              <a:rPr sz="1900" spc="-10" dirty="0">
                <a:solidFill>
                  <a:srgbClr val="B1E0E2"/>
                </a:solidFill>
                <a:latin typeface="Arial Narrow"/>
                <a:cs typeface="Arial Narrow"/>
              </a:rPr>
              <a:t>nonummy </a:t>
            </a:r>
            <a:r>
              <a:rPr sz="1900" dirty="0">
                <a:solidFill>
                  <a:srgbClr val="B1E0E2"/>
                </a:solidFill>
                <a:latin typeface="Arial Narrow"/>
                <a:cs typeface="Arial Narrow"/>
              </a:rPr>
              <a:t>nibh</a:t>
            </a:r>
            <a:r>
              <a:rPr sz="1900" spc="-35" dirty="0">
                <a:solidFill>
                  <a:srgbClr val="B1E0E2"/>
                </a:solidFill>
                <a:latin typeface="Arial Narrow"/>
                <a:cs typeface="Arial Narrow"/>
              </a:rPr>
              <a:t> </a:t>
            </a:r>
            <a:r>
              <a:rPr sz="1900" dirty="0">
                <a:solidFill>
                  <a:srgbClr val="B1E0E2"/>
                </a:solidFill>
                <a:latin typeface="Arial Narrow"/>
                <a:cs typeface="Arial Narrow"/>
              </a:rPr>
              <a:t>euismod</a:t>
            </a:r>
            <a:r>
              <a:rPr sz="1900" spc="-35" dirty="0">
                <a:solidFill>
                  <a:srgbClr val="B1E0E2"/>
                </a:solidFill>
                <a:latin typeface="Arial Narrow"/>
                <a:cs typeface="Arial Narrow"/>
              </a:rPr>
              <a:t> </a:t>
            </a:r>
            <a:r>
              <a:rPr sz="1900" dirty="0">
                <a:solidFill>
                  <a:srgbClr val="B1E0E2"/>
                </a:solidFill>
                <a:latin typeface="Arial Narrow"/>
                <a:cs typeface="Arial Narrow"/>
              </a:rPr>
              <a:t>tincidunt</a:t>
            </a:r>
            <a:r>
              <a:rPr sz="1900" spc="-30" dirty="0">
                <a:solidFill>
                  <a:srgbClr val="B1E0E2"/>
                </a:solidFill>
                <a:latin typeface="Arial Narrow"/>
                <a:cs typeface="Arial Narrow"/>
              </a:rPr>
              <a:t> </a:t>
            </a:r>
            <a:r>
              <a:rPr sz="1900" spc="-25" dirty="0">
                <a:solidFill>
                  <a:srgbClr val="B1E0E2"/>
                </a:solidFill>
                <a:latin typeface="Arial Narrow"/>
                <a:cs typeface="Arial Narrow"/>
              </a:rPr>
              <a:t>ut </a:t>
            </a:r>
            <a:r>
              <a:rPr sz="1900" dirty="0">
                <a:solidFill>
                  <a:srgbClr val="B1E0E2"/>
                </a:solidFill>
                <a:latin typeface="Arial Narrow"/>
                <a:cs typeface="Arial Narrow"/>
              </a:rPr>
              <a:t>laoreet</a:t>
            </a:r>
            <a:r>
              <a:rPr sz="1900" spc="-35" dirty="0">
                <a:solidFill>
                  <a:srgbClr val="B1E0E2"/>
                </a:solidFill>
                <a:latin typeface="Arial Narrow"/>
                <a:cs typeface="Arial Narrow"/>
              </a:rPr>
              <a:t> </a:t>
            </a:r>
            <a:r>
              <a:rPr sz="1900" dirty="0">
                <a:solidFill>
                  <a:srgbClr val="B1E0E2"/>
                </a:solidFill>
                <a:latin typeface="Arial Narrow"/>
                <a:cs typeface="Arial Narrow"/>
              </a:rPr>
              <a:t>dolore</a:t>
            </a:r>
            <a:r>
              <a:rPr sz="1900" spc="-30" dirty="0">
                <a:solidFill>
                  <a:srgbClr val="B1E0E2"/>
                </a:solidFill>
                <a:latin typeface="Arial Narrow"/>
                <a:cs typeface="Arial Narrow"/>
              </a:rPr>
              <a:t> </a:t>
            </a:r>
            <a:r>
              <a:rPr sz="1900" spc="-10" dirty="0">
                <a:solidFill>
                  <a:srgbClr val="B1E0E2"/>
                </a:solidFill>
                <a:latin typeface="Arial Narrow"/>
                <a:cs typeface="Arial Narrow"/>
              </a:rPr>
              <a:t>magna </a:t>
            </a:r>
            <a:r>
              <a:rPr sz="1900" dirty="0">
                <a:solidFill>
                  <a:srgbClr val="B1E0E2"/>
                </a:solidFill>
                <a:latin typeface="Arial Narrow"/>
                <a:cs typeface="Arial Narrow"/>
              </a:rPr>
              <a:t>aliquam</a:t>
            </a:r>
            <a:r>
              <a:rPr sz="1900" spc="-30" dirty="0">
                <a:solidFill>
                  <a:srgbClr val="B1E0E2"/>
                </a:solidFill>
                <a:latin typeface="Arial Narrow"/>
                <a:cs typeface="Arial Narrow"/>
              </a:rPr>
              <a:t> </a:t>
            </a:r>
            <a:r>
              <a:rPr sz="1900" dirty="0">
                <a:solidFill>
                  <a:srgbClr val="B1E0E2"/>
                </a:solidFill>
                <a:latin typeface="Arial Narrow"/>
                <a:cs typeface="Arial Narrow"/>
              </a:rPr>
              <a:t>erat</a:t>
            </a:r>
            <a:r>
              <a:rPr sz="1900" spc="-25" dirty="0">
                <a:solidFill>
                  <a:srgbClr val="B1E0E2"/>
                </a:solidFill>
                <a:latin typeface="Arial Narrow"/>
                <a:cs typeface="Arial Narrow"/>
              </a:rPr>
              <a:t> </a:t>
            </a:r>
            <a:r>
              <a:rPr sz="1900" spc="-10" dirty="0">
                <a:solidFill>
                  <a:srgbClr val="B1E0E2"/>
                </a:solidFill>
                <a:latin typeface="Arial Narrow"/>
                <a:cs typeface="Arial Narrow"/>
              </a:rPr>
              <a:t>volutpat.</a:t>
            </a:r>
            <a:endParaRPr sz="1900">
              <a:latin typeface="Arial Narrow"/>
              <a:cs typeface="Arial Narrow"/>
            </a:endParaRPr>
          </a:p>
        </p:txBody>
      </p:sp>
    </p:spTree>
    <p:extLst>
      <p:ext uri="{BB962C8B-B14F-4D97-AF65-F5344CB8AC3E}">
        <p14:creationId xmlns:p14="http://schemas.microsoft.com/office/powerpoint/2010/main" val="3768061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058400" cy="7772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50639" y="635481"/>
            <a:ext cx="8357234" cy="1115060"/>
          </a:xfrm>
          <a:custGeom>
            <a:avLst/>
            <a:gdLst/>
            <a:ahLst/>
            <a:cxnLst/>
            <a:rect l="l" t="t" r="r" b="b"/>
            <a:pathLst>
              <a:path w="8357234" h="1115060">
                <a:moveTo>
                  <a:pt x="0" y="1114781"/>
                </a:moveTo>
                <a:lnTo>
                  <a:pt x="8357120" y="1114781"/>
                </a:lnTo>
                <a:lnTo>
                  <a:pt x="8357120" y="0"/>
                </a:lnTo>
                <a:lnTo>
                  <a:pt x="0" y="0"/>
                </a:lnTo>
                <a:lnTo>
                  <a:pt x="0" y="1114781"/>
                </a:lnTo>
                <a:close/>
              </a:path>
            </a:pathLst>
          </a:custGeom>
          <a:solidFill>
            <a:srgbClr val="0A4976"/>
          </a:solidFill>
        </p:spPr>
        <p:txBody>
          <a:bodyPr wrap="square" lIns="0" tIns="0" rIns="0" bIns="0" rtlCol="0"/>
          <a:lstStyle/>
          <a:p>
            <a:endParaRPr/>
          </a:p>
        </p:txBody>
      </p:sp>
      <p:sp>
        <p:nvSpPr>
          <p:cNvPr id="4" name="object 4"/>
          <p:cNvSpPr/>
          <p:nvPr/>
        </p:nvSpPr>
        <p:spPr>
          <a:xfrm>
            <a:off x="850639" y="2233676"/>
            <a:ext cx="8357234" cy="4895215"/>
          </a:xfrm>
          <a:custGeom>
            <a:avLst/>
            <a:gdLst/>
            <a:ahLst/>
            <a:cxnLst/>
            <a:rect l="l" t="t" r="r" b="b"/>
            <a:pathLst>
              <a:path w="8357234" h="4895215">
                <a:moveTo>
                  <a:pt x="0" y="4894845"/>
                </a:moveTo>
                <a:lnTo>
                  <a:pt x="8357120" y="4894845"/>
                </a:lnTo>
                <a:lnTo>
                  <a:pt x="8357120" y="0"/>
                </a:lnTo>
                <a:lnTo>
                  <a:pt x="0" y="0"/>
                </a:lnTo>
                <a:lnTo>
                  <a:pt x="0" y="4894845"/>
                </a:lnTo>
                <a:close/>
              </a:path>
            </a:pathLst>
          </a:custGeom>
          <a:solidFill>
            <a:srgbClr val="0A4976"/>
          </a:solidFill>
        </p:spPr>
        <p:txBody>
          <a:bodyPr wrap="square" lIns="0" tIns="0" rIns="0" bIns="0" rtlCol="0"/>
          <a:lstStyle/>
          <a:p>
            <a:endParaRPr/>
          </a:p>
        </p:txBody>
      </p:sp>
      <p:sp>
        <p:nvSpPr>
          <p:cNvPr id="5" name="object 5"/>
          <p:cNvSpPr/>
          <p:nvPr/>
        </p:nvSpPr>
        <p:spPr>
          <a:xfrm>
            <a:off x="850639" y="1750263"/>
            <a:ext cx="8357234" cy="483870"/>
          </a:xfrm>
          <a:custGeom>
            <a:avLst/>
            <a:gdLst/>
            <a:ahLst/>
            <a:cxnLst/>
            <a:rect l="l" t="t" r="r" b="b"/>
            <a:pathLst>
              <a:path w="8357234" h="483869">
                <a:moveTo>
                  <a:pt x="8357120" y="483412"/>
                </a:moveTo>
                <a:lnTo>
                  <a:pt x="0" y="483412"/>
                </a:lnTo>
                <a:lnTo>
                  <a:pt x="0" y="12"/>
                </a:lnTo>
                <a:lnTo>
                  <a:pt x="8357120" y="0"/>
                </a:lnTo>
                <a:lnTo>
                  <a:pt x="8357120" y="483412"/>
                </a:lnTo>
                <a:close/>
              </a:path>
            </a:pathLst>
          </a:custGeom>
          <a:solidFill>
            <a:srgbClr val="007299"/>
          </a:solidFill>
        </p:spPr>
        <p:txBody>
          <a:bodyPr wrap="square" lIns="0" tIns="0" rIns="0" bIns="0" rtlCol="0"/>
          <a:lstStyle/>
          <a:p>
            <a:endParaRPr/>
          </a:p>
        </p:txBody>
      </p:sp>
      <p:sp>
        <p:nvSpPr>
          <p:cNvPr id="6" name="object 6"/>
          <p:cNvSpPr/>
          <p:nvPr/>
        </p:nvSpPr>
        <p:spPr>
          <a:xfrm>
            <a:off x="5268295" y="6472758"/>
            <a:ext cx="292735" cy="181610"/>
          </a:xfrm>
          <a:custGeom>
            <a:avLst/>
            <a:gdLst/>
            <a:ahLst/>
            <a:cxnLst/>
            <a:rect l="l" t="t" r="r" b="b"/>
            <a:pathLst>
              <a:path w="292735" h="181609">
                <a:moveTo>
                  <a:pt x="292468" y="0"/>
                </a:moveTo>
                <a:lnTo>
                  <a:pt x="0" y="0"/>
                </a:lnTo>
                <a:lnTo>
                  <a:pt x="0" y="181089"/>
                </a:lnTo>
                <a:lnTo>
                  <a:pt x="256400" y="181089"/>
                </a:lnTo>
                <a:lnTo>
                  <a:pt x="291452" y="129209"/>
                </a:lnTo>
                <a:lnTo>
                  <a:pt x="292468" y="0"/>
                </a:lnTo>
                <a:close/>
              </a:path>
            </a:pathLst>
          </a:custGeom>
          <a:solidFill>
            <a:srgbClr val="FFFFFF"/>
          </a:solidFill>
        </p:spPr>
        <p:txBody>
          <a:bodyPr wrap="square" lIns="0" tIns="0" rIns="0" bIns="0" rtlCol="0"/>
          <a:lstStyle/>
          <a:p>
            <a:endParaRPr/>
          </a:p>
        </p:txBody>
      </p:sp>
      <p:sp>
        <p:nvSpPr>
          <p:cNvPr id="7" name="object 7"/>
          <p:cNvSpPr/>
          <p:nvPr/>
        </p:nvSpPr>
        <p:spPr>
          <a:xfrm>
            <a:off x="4567389" y="6120815"/>
            <a:ext cx="984897" cy="53343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440768" y="6305908"/>
            <a:ext cx="1189159" cy="655528"/>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2366366" y="2758429"/>
            <a:ext cx="5210175" cy="3073400"/>
          </a:xfrm>
          <a:prstGeom prst="rect">
            <a:avLst/>
          </a:prstGeom>
        </p:spPr>
        <p:txBody>
          <a:bodyPr vert="horz" wrap="square" lIns="0" tIns="12700" rIns="0" bIns="0" rtlCol="0">
            <a:spAutoFit/>
          </a:bodyPr>
          <a:lstStyle/>
          <a:p>
            <a:pPr marL="12700" marR="5080">
              <a:lnSpc>
                <a:spcPct val="100000"/>
              </a:lnSpc>
              <a:spcBef>
                <a:spcPts val="100"/>
              </a:spcBef>
            </a:pPr>
            <a:r>
              <a:rPr sz="2000" spc="-5" dirty="0">
                <a:solidFill>
                  <a:srgbClr val="FFFFFF"/>
                </a:solidFill>
                <a:latin typeface="Arial Narrow"/>
                <a:cs typeface="Arial Narrow"/>
              </a:rPr>
              <a:t>Lorem ipsum dolor sit amet, consectetuer adipiscing elit,  sed diam nonummy nibh euismod tincidunt ut laoreet  dolore magna aliquam erat volutpat. </a:t>
            </a:r>
            <a:r>
              <a:rPr sz="2000" dirty="0">
                <a:solidFill>
                  <a:srgbClr val="FFFFFF"/>
                </a:solidFill>
                <a:latin typeface="Arial Narrow"/>
                <a:cs typeface="Arial Narrow"/>
              </a:rPr>
              <a:t>Ut wisi </a:t>
            </a:r>
            <a:r>
              <a:rPr sz="2000" spc="-5" dirty="0">
                <a:solidFill>
                  <a:srgbClr val="FFFFFF"/>
                </a:solidFill>
                <a:latin typeface="Arial Narrow"/>
                <a:cs typeface="Arial Narrow"/>
              </a:rPr>
              <a:t>enim ad  minim veniam, quis nostrud exerci tation ullamcorper  suscipit lobortis nisl ut aliquip ex ea commodo conse-  quat. </a:t>
            </a:r>
            <a:r>
              <a:rPr sz="2000" dirty="0">
                <a:solidFill>
                  <a:srgbClr val="FFFFFF"/>
                </a:solidFill>
                <a:latin typeface="Arial Narrow"/>
                <a:cs typeface="Arial Narrow"/>
              </a:rPr>
              <a:t>Duis </a:t>
            </a:r>
            <a:r>
              <a:rPr sz="2000" spc="-5" dirty="0">
                <a:solidFill>
                  <a:srgbClr val="FFFFFF"/>
                </a:solidFill>
                <a:latin typeface="Arial Narrow"/>
                <a:cs typeface="Arial Narrow"/>
              </a:rPr>
              <a:t>autem vel eum iriure dolor in hendrerit in </a:t>
            </a:r>
            <a:r>
              <a:rPr sz="2000" dirty="0">
                <a:solidFill>
                  <a:srgbClr val="FFFFFF"/>
                </a:solidFill>
                <a:latin typeface="Arial Narrow"/>
                <a:cs typeface="Arial Narrow"/>
              </a:rPr>
              <a:t>vul-  </a:t>
            </a:r>
            <a:r>
              <a:rPr sz="2000" spc="-5" dirty="0">
                <a:solidFill>
                  <a:srgbClr val="FFFFFF"/>
                </a:solidFill>
                <a:latin typeface="Arial Narrow"/>
                <a:cs typeface="Arial Narrow"/>
              </a:rPr>
              <a:t>putate velit esse molestie consequat, vel illum dolore eu  feugiat nulla facilisis at vero eros et accumsan et iusto  odio dignissim qui blandit praesent luptatum zzril delenit  augue duis dolore te feugait nulla</a:t>
            </a:r>
            <a:r>
              <a:rPr sz="2000" spc="-20" dirty="0">
                <a:solidFill>
                  <a:srgbClr val="FFFFFF"/>
                </a:solidFill>
                <a:latin typeface="Arial Narrow"/>
                <a:cs typeface="Arial Narrow"/>
              </a:rPr>
              <a:t> </a:t>
            </a:r>
            <a:r>
              <a:rPr sz="2000" spc="-5" dirty="0">
                <a:solidFill>
                  <a:srgbClr val="FFFFFF"/>
                </a:solidFill>
                <a:latin typeface="Arial Narrow"/>
                <a:cs typeface="Arial Narrow"/>
              </a:rPr>
              <a:t>facilisi.</a:t>
            </a:r>
            <a:endParaRPr sz="2000" dirty="0">
              <a:latin typeface="Arial Narrow"/>
              <a:cs typeface="Arial Narrow"/>
            </a:endParaRPr>
          </a:p>
        </p:txBody>
      </p:sp>
      <p:sp>
        <p:nvSpPr>
          <p:cNvPr id="10" name="object 10"/>
          <p:cNvSpPr txBox="1"/>
          <p:nvPr/>
        </p:nvSpPr>
        <p:spPr>
          <a:xfrm>
            <a:off x="1219200" y="1683208"/>
            <a:ext cx="2063114"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chemeClr val="bg1"/>
                </a:solidFill>
                <a:latin typeface="Arial Narrow"/>
                <a:cs typeface="Arial Narrow"/>
              </a:rPr>
              <a:t>Subtitle</a:t>
            </a:r>
            <a:r>
              <a:rPr sz="3600" spc="-125" dirty="0">
                <a:solidFill>
                  <a:schemeClr val="bg1"/>
                </a:solidFill>
                <a:latin typeface="Arial Narrow"/>
                <a:cs typeface="Arial Narrow"/>
              </a:rPr>
              <a:t> </a:t>
            </a:r>
            <a:r>
              <a:rPr sz="3600" spc="-90" dirty="0">
                <a:solidFill>
                  <a:schemeClr val="bg1"/>
                </a:solidFill>
                <a:latin typeface="Arial Narrow"/>
                <a:cs typeface="Arial Narrow"/>
              </a:rPr>
              <a:t>Text</a:t>
            </a:r>
            <a:endParaRPr sz="3600" dirty="0">
              <a:solidFill>
                <a:schemeClr val="bg1"/>
              </a:solidFill>
              <a:latin typeface="Arial Narrow"/>
              <a:cs typeface="Arial Narrow"/>
            </a:endParaRPr>
          </a:p>
        </p:txBody>
      </p:sp>
      <p:sp>
        <p:nvSpPr>
          <p:cNvPr id="11" name="object 11"/>
          <p:cNvSpPr txBox="1">
            <a:spLocks noGrp="1"/>
          </p:cNvSpPr>
          <p:nvPr>
            <p:ph type="title"/>
          </p:nvPr>
        </p:nvSpPr>
        <p:spPr>
          <a:xfrm>
            <a:off x="1219200" y="772771"/>
            <a:ext cx="4991735" cy="939800"/>
          </a:xfrm>
          <a:prstGeom prst="rect">
            <a:avLst/>
          </a:prstGeom>
        </p:spPr>
        <p:txBody>
          <a:bodyPr vert="horz" wrap="square" lIns="0" tIns="12700" rIns="0" bIns="0" rtlCol="0">
            <a:spAutoFit/>
          </a:bodyPr>
          <a:lstStyle/>
          <a:p>
            <a:pPr marL="12700">
              <a:lnSpc>
                <a:spcPct val="100000"/>
              </a:lnSpc>
              <a:spcBef>
                <a:spcPts val="100"/>
              </a:spcBef>
            </a:pPr>
            <a:r>
              <a:rPr sz="6000" dirty="0">
                <a:solidFill>
                  <a:srgbClr val="B1E0E2"/>
                </a:solidFill>
              </a:rPr>
              <a:t>HEADLINE</a:t>
            </a:r>
            <a:r>
              <a:rPr sz="6000" spc="-95" dirty="0">
                <a:solidFill>
                  <a:srgbClr val="B1E0E2"/>
                </a:solidFill>
              </a:rPr>
              <a:t> </a:t>
            </a:r>
            <a:r>
              <a:rPr sz="6000" dirty="0">
                <a:solidFill>
                  <a:srgbClr val="B1E0E2"/>
                </a:solidFill>
              </a:rPr>
              <a:t>TEXT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TotalTime>
  <Words>576</Words>
  <Application>Microsoft Office PowerPoint</Application>
  <PresentationFormat>Custom</PresentationFormat>
  <Paragraphs>56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HEADLINE TEXT</vt:lpstr>
      <vt:lpstr>HEADLINE TEXT Subtitle Text</vt:lpstr>
      <vt:lpstr>HEAD CONTENT 1</vt:lpstr>
      <vt:lpstr>HEAD CONTENT 1</vt:lpstr>
      <vt:lpstr>HEADER 1  FOR CONTENT</vt:lpstr>
      <vt:lpstr>PowerPoint Presentation</vt:lpstr>
      <vt:lpstr>HEADLINE TEXT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PP-BW1</dc:title>
  <dc:creator>Julie Ballard</dc:creator>
  <cp:lastModifiedBy>Julie Ballard</cp:lastModifiedBy>
  <cp:revision>4</cp:revision>
  <dcterms:created xsi:type="dcterms:W3CDTF">2018-10-08T19:10:26Z</dcterms:created>
  <dcterms:modified xsi:type="dcterms:W3CDTF">2022-04-25T19:28:51Z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2018-10-08T00:00:00Z</vt:filetime>
  </property>
  <property fmtid="{D5CDD505-2E9C-101B-9397-08002B2CF9AE}" pid="3" name="Creator">
    <vt:lpwstr>Adobe Illustrator CC 22.1 (Windows)</vt:lpwstr>
  </property>
  <property fmtid="{D5CDD505-2E9C-101B-9397-08002B2CF9AE}" pid="4" name="LastSaved">
    <vt:filetime>2018-10-08T00:00:00Z</vt:filetime>
  </property>
</Properties>
</file>